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7" r:id="rId8"/>
    <p:sldId id="265" r:id="rId9"/>
    <p:sldId id="268" r:id="rId10"/>
    <p:sldId id="269" r:id="rId11"/>
    <p:sldId id="270" r:id="rId12"/>
    <p:sldId id="261" r:id="rId13"/>
    <p:sldId id="264" r:id="rId14"/>
  </p:sldIdLst>
  <p:sldSz cx="9144000" cy="6858000" type="screen4x3"/>
  <p:notesSz cx="6858000" cy="9144000"/>
  <p:defaultTextStyle>
    <a:defPPr>
      <a:defRPr lang="ar-OM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OM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OM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OM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OM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6CCD-ADA4-4DDF-BE20-54AEB28A64CE}" type="datetimeFigureOut">
              <a:rPr lang="ar-OM" smtClean="0"/>
              <a:pPr/>
              <a:t>08/06/1436</a:t>
            </a:fld>
            <a:endParaRPr lang="ar-OM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OM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A36A-E47F-4536-B7A9-97597D41E393}" type="slidenum">
              <a:rPr lang="ar-OM" smtClean="0"/>
              <a:pPr/>
              <a:t>‹#›</a:t>
            </a:fld>
            <a:endParaRPr lang="ar-O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OM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om/url?sa=i&amp;rct=j&amp;q=&amp;esrc=s&amp;source=images&amp;cd=&amp;cad=rja&amp;uact=8&amp;ved=0CAcQjRw&amp;url=http://www.annahar.com/article/85515-%D8%AA%D8%B9%D9%84%D9%8A%D9%82-%D8%A7%D8%B6%D8%B1%D8%A7%D8%A8-%D8%A7%D9%84%D9%85%D8%AA%D8%B9%D8%A7%D9%82%D8%AF%D9%8A%D9%86-%D9%81%D9%8A-%D8%A7%D9%84%D8%AA%D8%B9%D9%84%D9%8A%D9%85-%D8%A7%D9%84%D8%AB%D8%A7%D9%86%D9%88%D9%8A&amp;ei=RdELVafqOpDOaPC2gfAE&amp;bvm=bv.88528373,d.d2s&amp;psig=AFQjCNEsz48n1WJeHtp1_dM0LyjmL2udyg&amp;ust=142692412301204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593;&#1604;&#1610;%20&#1575;&#1604;&#1591;&#1606;&#1591;&#1575;&#1608;&#1610;%20-&#1575;&#1604;&#1605;&#1593;&#1604;&#1605;.mp4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‫التعليم‬‎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OM"/>
          </a:p>
        </p:txBody>
      </p:sp>
      <p:sp>
        <p:nvSpPr>
          <p:cNvPr id="1028" name="AutoShape 4" descr="Image result for ‫التعليم‬‎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OM"/>
          </a:p>
        </p:txBody>
      </p:sp>
      <p:sp>
        <p:nvSpPr>
          <p:cNvPr id="1030" name="AutoShape 6" descr="data:image/jpeg;base64,/9j/4AAQSkZJRgABAQAAAQABAAD/2wCEAAkGBxQNEQ0MDRANDAwMDQ0NDA0MDQ8PDAwNFREWFhQRFBUYHCggGBolHBQUITEhJSkrLi4uFx8zODMsNygtLisBCgoKDg0OGBAQGiwcHBwuLCwsLCwsLCwsLCwsLCwsLCwsLCwsLCwsLCwsLCwsNywsLCw3LDc3LCsrLCs3LCw3LP/AABEIALcBFAMBIgACEQEDEQH/xAAcAAEAAQUBAQAAAAAAAAAAAAAABgECBAUHAwj/xABNEAABAwICBwMGDAIGCQUAAAACAAEDBBIFEQYTISIxUZEyQVIHFGFxgaEXI0JUYnKSlLHB0dIzokNTY3OC4RUkJUR0k6TC8TQ1hKOy/8QAGgEBAAIDAQAAAAAAAAAAAAAAAAMEAQIFBv/EACgRAAICAgIBAwUAAwEAAAAAAAABAhEDBBIhMQUiURMUMkFhM3GRI//aAAwDAQACEQMRAD8A7dq25N0TVtybor0QFmrbk3RNW3JuivRAWatuTdE1bcm6K9EBZq25N0TVtybor0QFmrbk3RNW3JuivRAWatuTdE1bcm6K9EBZq25N0TVtybor0QFmrbk3RNW3JuivVEBbq25N0TVtybor0QFmrbk3RNW3JuivRAWatuTdE1bcm6K9EBZq25N0TVtybor0QFmrbk3RNW3JuivRAWatuTdE1bcm6K9EBZq25N0TVtybor0QFmrbk3RNW3JuivRAWatuTdE1bcm6K9EBZq25N0RXogCIiAIiIAiIgCIiAIiIAiIgKLV45jcOHxtPVHqYiNgYrDPedndmyFnfudbRQLyyN/qAf8XB+BLDI8snGDaM/wCEjDvnL/d6j9iP5SMO+cl91qn/AOxcJVFpyZzvvZ/B3X4SsO+cH90qv2KvwlYdn/6gvutV+xcJZ1VOY++n8Hd/hHw/5z/09R+xU+EjD/nL/d6j9i4Sic2Y++n8HdvhHw75y/3eo/Ynwj4d85f7vUfsXCUWObH30/hHdvhHw75y/wB3qP2KvwjYd85f7vUfsXCETmx99P4R3f4RsO+cP93qP2J8I2HfOH+71H7FwnNE5sfez+Ed1+EfD/nD/d6j9ir8I+H/ADn/AKeo/YuEonNj76fwd0+EfD/nD/d6j9i2+BaSU+IazzOXXaq3WfFyBbdnl2mbk6+dF1fyJxfE1x+KeIPsx5/9y2jK2TYNmWSXFnTUVFVbnQCIiAIiIAiIgCIiAIiIAiIgCoi1WO4h5uAk3Ezs9Wx3f8FlK3RhujaZqqi9BjTvLGDvcMr27dtpZbHUoWZxcHTMRlYUE8sf/t//AMqn/NTtQbyxN/s5/wDiqf8A/S0fg0z/AOORxNURFCcMqioqoahlXNURBRVFTNVQwERFgBERAEREAXZ/I5DbRSF46qR+giP5LjC7p5KorMOg+mUp9Tf9FvDyXdJf+hMFVEUp1wiIgCIiAIiIAiIgCIqICqIqICma0ellE9RA4gQBLE7Sxub2gRMz7rv3Zs621TM0YkbvkwM5P6mbN1xnHNJCrJivIrCzeKLbYwM+zZwd+HVRzycOyzrarzyq6RItDac552lmyiCmJ9wzbWynlk2Td4+n0MukiS4G9TZv9kh3mIdhD6n7l0DQjSUyMsPrmliqAYSi1zMxGDtwzz2+h/W3FlhZ/qPsm2PT/oK07J6oN5YJG/0cQ3Ne89O4jm1xZSNnk3epwzrkflvpspsPmze4wnjt+S2WT5t6dvuZbydI5mZexnN1RnVH2qrKI4ZVFRENSqqqIgKoqKqGAiIgK5oqJmgoqipmmaCiq7/5O47cNoG8UDH9p3L818/E6+j9E4NVRUUfgpIG/wDrZbwL+ivc2bhERSHUCIiAIqKqAIiIAiIgMaapGPtPtfg3erRrhf0etRDSSvcKqQHfhHFZ9V2z2e3NYoYm/NTxxJxsjlNpnQs0WBgc7ywRm/aydujuywcaxbVSDC2zcYy9rvk3uUSjcqNnLqyumsrhQVxDxankbq2X5rlmP0TQ0eCyM1pzNUOX0tZkW32My6FNXhMBxSs0kcguMgltEhfudRjT8Q8zwxo2tCnneFt7O0RifLb6mZaZ8DSsuaOdKcV/SGZZkA/JKWMepMy67pbox56MdRA+qradvipOzeD7bCdtvFs2fuf2rkTyiz/Udj6Pn+S+g4iuEX5sz9WUGGHTtFz1DMucXF+CHYRpTJC4U2JRSRSZsAy2ZgZcOLbH9bZqMeWmoaVsPMOxfUMx+PdHPJu9vSuqVEYOOUjAQcjEXbo6gPlSwOXEI6PzIBk81KQijuECtcMmYWfjw4KZwdHH2JqUW0qOOq5lWaIoyIDEozArTjMbSEuTt3K1RnBZXNFRVdDATNEWTAVVRFgBVVFVAFVURYBVFREBRdn8kVVPPBUy1MkskbTBFTjMWZRiAZEzcmzdui45A2ZgPiMPxZdy8lgZUAF/W1FSfWQv0Rfkjp6K9rJiqoinL5RFVEBRFVEAREQBEVEBEtNMAOqsqKXLzgBtICe1pQ4tk/Nn/FQrDaaoqJPNwiMTHO4jbIAyfJ3d/R6M81tvKZjU8M8VNGZRQPCMu49pGTmbPm/JrW2elRug0mljMD1riTcNjWOPIm72V/Drznj5J/6KmXYjCVM7JhlG1PFHCz3WDk5cy736qGafMUM0c/8ARyx2XcjF32dHz9jrNodOYyjzkB9byi2gfpZ34ep1pNJdJnnDUTRhFFLvAxs5GQ5vkTO/D1sqlThOq7JlKMo2n0YEVf6V46VO5UNKZdk6+Ug+kLQ5Z9WfovKiwynIgvq8gd+zbcLfW78ua3ml2GHNDBEdRSaqHfpxiFwkIbbWyFndnbL1KXLKUa5JpGsKlfFkCxnCtRHh9S13+0aeoeTw6wZNz+Qh6LvOBT62mpZfHBEXUGXJcek86pcPogDVHh+TXu+Yyg0dr7O53fJ1ONE8cigpKWnnNwOGNo3IgKwrdjZEzZPsyVV5YSXRKoST7L9JMUcJ9VnugDP/AIi/8LCHFn5rB04nApIqqEwkAw1RWEL2m21s247Wf3KPBX+lWsUlxI5x77MDyjRiUsNUPaNnCT6VuVrv7HdvYoeuh1mjUuKQBOMwQAEpCF8Tya3Ntri7O2WW1aqr0BnYLozppDEWyB2OMS3tuZPn3ZP69nrqZb5OkVZ6bl2mRiipCnkCIO0fyn7IizZu7+plJ4sBhFuBSl3kZZXc9jK6j0eloJReZgMJYTZpYnzAD3XcSzydtmfd3Otiy6/pmrCcHKS7M49fj+RocUwIbXODdJt5wuzEh78uXqUdXQM1Bq2O2WUfDIf4qL1TXhiacerIc+H9xR4Kqo63raLSuLELxlcLFbm7cWz72XI5IrrFN/o0aKpjk7j4ScX7+CtQjaoqioqrYwERFgHvRfxA+td02/ku9eTaO3DKD6UDH9t7vzXA6Z8iu8ISF0Al9FaHw6ugoI/DSQN/IyR/I62kvYzcoiKYuBUVUQFEVUQBERAYGL1JQwyyxBrZABzGPhfltdvXlmohQ+UyA/40csPQm9ynZLiemWDNBWVIxNkBOMrDyvHN2659VU2ZSik06JcUVJ0zO0/qmxGWCeiynAIHGTJxYxK937LvnwUFqDYh8KzigIXuy3l4BOUErmD2/K4M+6Xdk7K5oeoSlFxf6XRU2tSKkn8mTRYLiEcUNVDTTTwygMgHEQnu8We1nub1ZKlZiU1VIUtU0kcwgERDNG4HkPDY7N6dq3+Hac1UDMGcZgDMzC4M1otwZsuC8MfxmPEzCafW00oRau4BGWJxud9rbH70w+qLn70Mmk+HtNONW8e8s2gxuM91/iy/lJamoa0jC7WD3HbleLtsfJ+C0kAFNUhTg9t5jnaLE8ezaeXHkuvmzwljTatMo4sUlPrpo7xo9htHIDTA7Tn365x3C+pwZbeox+njconlEiBrnAGvtH1MuNvotiEY3Q6qpG3+seKToTZe9eWHU00ctk9PWedZbgCDOB+hjbdy9LuuXOOGKbX/AAvxlkfkm+PaSU8rkAU8Ij2TMgFz92xvetIVFTWuYSET9oIrX2+jLuWgqYZIZDCYbJbrnG5itu3m2ts4OyuCpcd5dPBp43BP5RSy7U1KiYaNaWG2siqopNQIsEQ2huZZ8X2ejY2fBZwY+8hiEdPncW4DSE5l7lCYMdB902tLxLqWhWI000VtOIRSsza0c8zL6Vz7XZ1zNnTnjftdouYdmMlUlTNdixuUJhJRzxHxA7NaLO23i3Bn2t7VF3Ns+PyrbX3T2c2dS3SPToaWU6WAWOUNkhGTtGD5Z5MzccvYo7PpHHWuHnsTEUedtluVz8dnH3roaH1sUfFpkeTYhdDCKbzmVhG0gF2KUs+yP6vwWbWeTujlciB6mAi3nIJbhuf0EzrVnbn8WzjF8j6PTgt7gGFVNRaYSHBB4yInz+qLvtVLfzZZzqceixicJRtMj9V5L3/oa5/qz0+fVxNvwVxaP4pC1oFQ1QjsbecD2etvzU5LBasOxPDL9cSAvcvE/Oo+3S3j4oZWL3LnuC+KJUl+jkdZo7Vxs7yUNRdmTucRNKBZ7X2NmtNN8W9sgyRF/axkH4su2x4/HnabSgQ7HzbO30bFlhikcuy8Cu+Sf6Oyx0/DIpa0H5RweLI3tEg9rsw9XXq9OW8WXZ2OTOxD1ZdqqtHqOo/jUlKZeLUiJdRydaqp8nlDJ2Amg/upjt6Pmy24SRA9PE/4cnyVF0Wp8l7f7vWyD9GeET94uy1lT5N6wP4clHU/4jjIuo5e9a3NeURS0F+mQ5uzN/cS+/JvzX0zh7auKEPBFGPQWZfPtdo7V0er85p9UEssVPexxmFxG2TZi78l9A3ZLfE7bstYcLxxpsy2NeixIy2sstTkgVFVEAREQBERAecrrlOnkmrrTu+XFEYfVty/FnXUaosslFdLNHQxEQK7UTxZiEmV2YPxF2zbZntVbZxPJGkSYpcZWc8YhdRnFJWeWYfDa3uUvrtEKqDeBgqR7iiJrvsvtUfqqCK//WRMZndmeLeEtuTZk/cyral687ask2Eskeme9JQs8UfytwVSShdZ1TE9GXmrsw6tmsyInG1+GTvtfvb2KoVLOqeaUubf9JoJKKNHXBa4Z9qxx/ws/wDmphojpPh8cVLSHLGFYzastbAYMUjm+7rHG1+PNQ7H6htcA/JGL8XdR+vaMnEYxKQ3z1mrEizz9XevQYZp60bZzJJrM6R3PSaokgh19PbnE7FIztndG+x+j5P1UfpdOX/pobuZRHl7nb81ziPE66ASIXrBisyMZbpIiDLaxCWbZZKQeZ7Gdu9mfq2a5my+L5RZewq1TRnYw8VZOdRFUNERiHxVRFINuQs3bbNn4LW19FJCN56sgd7WOKUJBIvY+fVUKndl4TjkJ7PT0VnU9QyqUYt2ivsacGnJLsYdo/JVQVlZGUY+b3M4GDuUto3vaTPmKwMMjq3JvNgklMWc21EgsVve/FubKb6LGQ4bL5sQa9pZZTH4s91iytIX5izrGwrSJqZ3JqanuNmYyiuizFtrbNrKxsb0sWRr9EeHWU4KyOU+tY5POY5Ipc7nGcHYi5vt4rLE8lusbr4cReKQ5JKM4hIGzi1oFm+fEcnbote2DSF/Ampqv6ISiB/ZPJ1e1vVMTik3TKefSmpWl0Yz4uUPfuqSaL6dPAQibk8L9oM87fSPJ/QolLhsks4URs8UpyjG+Y52Z9/p2bVtcQ0Aq2e6KanqSH6Hm8hD3Zt2c1Y2NiLpPtMjxYWu10ztH+nINUNRrQ1Tjcz58fRlxz9CiuMaSlVizUz2wkO/bsNy72d+XqXLpcPr6VnGopagYh7ZxauYRHvf4t3W70fxSEgaKByln+REwveROuRtqKjUHbZ0dfk5XLpG2lyjZ3PcFuJF2Vm4LgxVghUSfF0hb0YD/EqMn4k/yRzbhxfJRXGmlapeCpy3IglaMNoBd3Z97tzXRtG5HCmph/sh/F1Vw69dyLOTJfSNjqnZGzXsNQrmkZ+5WyA8mJegmr7Rda7GMSio4ylmK1h7I8SMu5hbvdYbSVsyjT6ePrHwiL+sxan/AJdqmTEuH45pPPVzQzsWqGnO+nAWF9UXifNtpKaaBY3XVhk81k1GAuzzFEEZlL3MLhkzs3e+Sr48qlNpEs4NRVnQon2t62WwWBEO1vWyz1ZISiqqIgCIiAqiIgMLESyZvatXLKthi75MHt/JaSc0BqsV0hCEii2lKItu9kdrbNq55jtQdTMUxiIGQgNovdujsZ8+al2M4QMxOb3XF6VH6jByHg9yxQI9pNOcAxSwDLORF8eUzkZmOWx2Zuy2efDmtdBjmQiU0MkAkVrFtIXLLlx7nUlkAh3TF7fQsGuw+OpEgN93tciEvQ6inghPyjeORrwX0lbDIGtdhntuYRHZdlt2u/BloKjS6V7hphgpw+gLOXVbakw8acWiC63Mn3nz4rRaRYcZGBQhcLRuDiOTW7XfNYhrxj/TLyNnnUY48sDxGUnnXnBE8vyTgcGZxf25roEEzOIepvwZcwnw4qcGll3XM7LONubPxfmpdhkx6kCNnBxbLf3bhbg+3uyVfbw8oqkSYZ0+ySuLOtdjQMERF4rWb2ryjq3/AMP0do9VSpjerYYhe3eu58FSwL6eROXhE2T3QaiRsJTo5BrIZdWZsYOJNu2uFrs7d7Ze9SKnpnOOM/GAF1Za+uwylp3uqpilMeEYk34MpHRyA8cdm6FgWD4Ry2K5vZlOpRRDrY3Hps1ZU7svMg5st84M6sKlZ1zlkLTieGisV9dTP4AkN/YLj+LsulsS5HUzSQThLTOwyU+/aXZMcnuF+bZOvaPyjVAlccdLJH3iImJdc3/BejipfSicq48pV8nWWVAhFt4WES8QiLFt4rS6O48FfCM8O7vWSRl2oj5enmzrchItTcgmm0VtcBeOkb7TEWSneG0zxRQxP2gjAX+tltUK0te+vhH+wj95uugIAwK9gVRXoLIC1hWBi+jsFezDUx32ZuBDIYkxPsfJ2dbVmXozJSfkJ0QcvJlT3MQy1QgL7YtYJDIPLN2zb2Opvh9IEANFGIiANaIjsFhZejMrxZaxhGPhGXJvyZMT7VkLEj4sstbGAiIgCIiAIiIDWYzwD6z/AILSTDmt9ig5sHtWrONAaiWFYctN6FvJIljnCgI/NRs/ctXU4SL/ACemxS06deJUyAg0uEkz7j/aXgUZNuyR3ez81O3pPQvI6Fn7kBApYXztCO25+/eJuuxlUcGv3pt76PFvbzU1KhZuDCtfiFETjufW3SytyQEdqXjha3K4i4ADZk/sWtkkJnLLdIrvrDn3M63ErSD2xu9iwHBnfw8vorSWOMvKNlJo5xLO73ZvtLj4ruSnOCzG0ELHumIZW3b1rcNnRe74JHdrWjiI+1c3iWp0iwuSTVHGz3xZtb2bhfLg/sWmTCpRozCfF2SIKx2WRHWsohhdJWM+/IIh4Zc5C/y6re7We3L/ABLnz05LtdllZ0z2fAZqkpSYgjCX5XErfwZedVgVFRx31JyS5Fa5C5ZXPwbZs7vStNpDpeZD5nTOUQROQSHwOQm4+pl4Vl4YfDFI75yVOttcs7c2J8lbxwzTSUnSX6IXwi3S7ZKdAa6IaqeKl1g08tOzsMpZleBbXb2F7l0SKoXEdGq8aSoinPdDIwO3aVpNy79rMujYZpFFUuWoK+zae4Y2j63ZW0qVEN2UxorsQj+rTD/P/mp+JrnoO09S0rbxA4Of1RdsslO4XQGcJL3B1ig6yAQHsy9GXmK9BQF7K9layvZAXhxb1rMWIHFlloAiIgCIiAIiIDErRd2bJu91gvA/J+jrcogNE8D8n6OvMqd+T9HUhRARoqV/C/R15lSF4X6OpSiAiRUheF+jryKlLwn0dTJEBBzpD8B/YdY0tEfgP7D/AKLoCIDmU+GG/wDRyfYf9Frp8BIv6CT/AJR/ouvogOJS6Nyt2AmH1xn+ixjw+pHjBNIP9yT/AJLuyIDg3mMj/wC7VI/Vgk/ReP8AoqW9viJ/+RJ+i7+iA+a20IJpSmeCqJykeS3VHZdm7+H0rH0pwaoKILKapOyUStGCR+LO3DL0r6cVMkB8rYHofU1T3zQVFPTB2zOKRpT+iA5e/gp3h2ByZNBDTzQU7drOMmKT0u+W1127JEBzijwp42bKIx+lY934LZwwSN8k/sOpqiAjEQF4T6OsgIy5P0db9UyQGnGN+T9HXqIPyf7K2iIDXsD8n+yrmF+TrORAYoDtZZSIgCIiAIiIC25LkRALmS5EQC5LkRALkuREAuS5EQC5LkRALkuZEQC5LkRALmS5kRALmS5EQC5kuREAuS5kRALkuREAuS5kRALmS5kRALkuREAuZLmREAuZER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674938" y="-1790700"/>
            <a:ext cx="56388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OM"/>
          </a:p>
        </p:txBody>
      </p:sp>
      <p:sp>
        <p:nvSpPr>
          <p:cNvPr id="1032" name="AutoShape 8" descr="Image result for ‫التعليم‬‎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OM"/>
          </a:p>
        </p:txBody>
      </p:sp>
      <p:pic>
        <p:nvPicPr>
          <p:cNvPr id="8" name="صورة 7" descr="تعليم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836712"/>
            <a:ext cx="2628900" cy="1743075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2874076" y="836712"/>
            <a:ext cx="62699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OM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  <a:cs typeface="PT Simple Bold Ruled" pitchFamily="2" charset="-78"/>
              </a:rPr>
              <a:t>استخدام التدريب </a:t>
            </a:r>
          </a:p>
          <a:p>
            <a:pPr algn="ctr"/>
            <a:r>
              <a:rPr lang="ar-OM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  <a:cs typeface="PT Simple Bold Ruled" pitchFamily="2" charset="-78"/>
              </a:rPr>
              <a:t>في التدريس</a:t>
            </a:r>
            <a:endParaRPr lang="ar-SA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  <a:cs typeface="PT Simple Bold Ruled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79512" y="3212976"/>
            <a:ext cx="49728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اعداد </a:t>
            </a:r>
            <a:r>
              <a:rPr lang="ar-OM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 </a:t>
            </a:r>
            <a:r>
              <a:rPr lang="ar-OM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تقديم :</a:t>
            </a:r>
            <a:r>
              <a:rPr lang="ar-OM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OM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فاطمة اسماعيل </a:t>
            </a:r>
            <a:r>
              <a:rPr lang="ar-OM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البلوشي</a:t>
            </a:r>
            <a:endParaRPr lang="ar-SA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عنصر نائب للمحتوى 3" descr="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140968"/>
            <a:ext cx="2495550" cy="255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2907755"/>
          </a:xfrm>
        </p:spPr>
        <p:txBody>
          <a:bodyPr>
            <a:noAutofit/>
          </a:bodyPr>
          <a:lstStyle/>
          <a:p>
            <a:r>
              <a:rPr lang="ar-OM" sz="6600" b="1" dirty="0" err="1" smtClean="0"/>
              <a:t>.</a:t>
            </a:r>
            <a:r>
              <a:rPr lang="ar-OM" sz="6600" b="1" dirty="0" smtClean="0"/>
              <a:t> 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>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/>
            </a:r>
            <a:br>
              <a:rPr lang="ar-OM" sz="6600" b="1" dirty="0" smtClean="0"/>
            </a:br>
            <a:r>
              <a:rPr lang="ar-OM" sz="6600" b="1" dirty="0" err="1" smtClean="0"/>
              <a:t>.</a:t>
            </a:r>
            <a:r>
              <a:rPr lang="ar-OM" sz="6600" b="1" dirty="0" smtClean="0"/>
              <a:t> 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>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/>
            </a:r>
            <a:br>
              <a:rPr lang="ar-OM" sz="6600" b="1" dirty="0" smtClean="0"/>
            </a:br>
            <a:r>
              <a:rPr lang="ar-OM" sz="6600" b="1" dirty="0" err="1" smtClean="0"/>
              <a:t>.</a:t>
            </a:r>
            <a:r>
              <a:rPr lang="ar-OM" sz="6600" b="1" dirty="0" smtClean="0"/>
              <a:t> 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>          </a:t>
            </a:r>
            <a:r>
              <a:rPr lang="ar-OM" sz="6600" b="1" dirty="0" err="1" smtClean="0"/>
              <a:t>.</a:t>
            </a:r>
            <a:r>
              <a:rPr lang="ar-OM" sz="6600" b="1" dirty="0" smtClean="0"/>
              <a:t/>
            </a:r>
            <a:br>
              <a:rPr lang="ar-OM" sz="6600" b="1" dirty="0" smtClean="0"/>
            </a:br>
            <a:endParaRPr lang="ar-OM" sz="6600" b="1" dirty="0"/>
          </a:p>
        </p:txBody>
      </p:sp>
      <p:sp>
        <p:nvSpPr>
          <p:cNvPr id="5" name="مستطيل 4"/>
          <p:cNvSpPr/>
          <p:nvPr/>
        </p:nvSpPr>
        <p:spPr>
          <a:xfrm>
            <a:off x="-1332656" y="1196752"/>
            <a:ext cx="104217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914400" indent="-914400">
              <a:buFont typeface="+mj-lt"/>
              <a:buAutoNum type="arabicPeriod"/>
            </a:pPr>
            <a:r>
              <a:rPr lang="ar-OM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صل بين النقاط بخطوط بدون رفع القلم </a:t>
            </a:r>
          </a:p>
          <a:p>
            <a:pPr marL="914400" indent="-914400">
              <a:buFont typeface="+mj-lt"/>
              <a:buAutoNum type="arabicPeriod"/>
            </a:pPr>
            <a:r>
              <a:rPr lang="ar-OM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استخدام 4 خطوط مستقيمة</a:t>
            </a:r>
            <a:endParaRPr lang="ar-SA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818933" y="260648"/>
            <a:ext cx="1553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تمرين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547664" y="332656"/>
            <a:ext cx="6949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الخطوات الخمس للتقديم الجيد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07237" y="1412776"/>
            <a:ext cx="8307082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حدد الأهداف</a:t>
            </a:r>
          </a:p>
          <a:p>
            <a:pPr marL="914400" indent="-914400">
              <a:buFont typeface="+mj-lt"/>
              <a:buAutoNum type="arabicPeriod"/>
            </a:pPr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حضر جيدا</a:t>
            </a:r>
          </a:p>
          <a:p>
            <a:pPr marL="914400" indent="-914400">
              <a:buFont typeface="+mj-lt"/>
              <a:buAutoNum type="arabicPeriod"/>
            </a:pPr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أحسن الاستعداد الإداري</a:t>
            </a:r>
          </a:p>
          <a:p>
            <a:pPr marL="914400" indent="-914400">
              <a:buFont typeface="+mj-lt"/>
              <a:buAutoNum type="arabicPeriod"/>
            </a:pPr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كن مرنا ولا تتحدث طوال الوقت</a:t>
            </a:r>
          </a:p>
          <a:p>
            <a:pPr marL="914400" indent="-914400">
              <a:buFont typeface="+mj-lt"/>
              <a:buAutoNum type="arabicPeriod"/>
            </a:pPr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اجعلهم </a:t>
            </a:r>
            <a:r>
              <a:rPr lang="ar-OM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يكتبون ما تعلموا </a:t>
            </a:r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وراجع </a:t>
            </a:r>
          </a:p>
          <a:p>
            <a:pPr marL="914400" indent="-914400"/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OM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عند النهاية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صورة 4" descr="تعليم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تعليم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2809875" cy="3888432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3851920" y="404664"/>
            <a:ext cx="4662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OM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وفي الختام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243788" y="2996952"/>
            <a:ext cx="5088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file"/>
              </a:rPr>
              <a:t>أترككم مع هذا </a:t>
            </a:r>
            <a:r>
              <a:rPr lang="ar-OM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3" action="ppaction://hlinkfile"/>
              </a:rPr>
              <a:t>الفيديوا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563888" y="476672"/>
            <a:ext cx="1967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المراجع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-324544" y="1484784"/>
            <a:ext cx="9468544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OM" sz="3600" b="1" dirty="0" smtClean="0">
                <a:solidFill>
                  <a:schemeClr val="accent5">
                    <a:lumMod val="50000"/>
                  </a:schemeClr>
                </a:solidFill>
              </a:rPr>
              <a:t>دورة التدريب والتدريس الإبداعي للدكتور طارق </a:t>
            </a:r>
            <a:r>
              <a:rPr lang="ar-OM" sz="3600" b="1" dirty="0" err="1" smtClean="0">
                <a:solidFill>
                  <a:schemeClr val="accent5">
                    <a:lumMod val="50000"/>
                  </a:schemeClr>
                </a:solidFill>
              </a:rPr>
              <a:t>السويدان</a:t>
            </a:r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OM" sz="3600" b="1" dirty="0" smtClean="0">
                <a:solidFill>
                  <a:schemeClr val="accent5">
                    <a:lumMod val="50000"/>
                  </a:schemeClr>
                </a:solidFill>
              </a:rPr>
              <a:t>دورة  فن الإلقاء الرائع  للدكتور طارق </a:t>
            </a:r>
            <a:r>
              <a:rPr lang="ar-OM" sz="3600" b="1" dirty="0" err="1" smtClean="0">
                <a:solidFill>
                  <a:schemeClr val="accent5">
                    <a:lumMod val="50000"/>
                  </a:schemeClr>
                </a:solidFill>
              </a:rPr>
              <a:t>السويدان</a:t>
            </a:r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ar-OM" sz="3600" b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ar-OM" sz="3600" b="1" dirty="0" smtClean="0">
                <a:solidFill>
                  <a:schemeClr val="accent5">
                    <a:lumMod val="50000"/>
                  </a:schemeClr>
                </a:solidFill>
              </a:rPr>
              <a:t>محاضرة احترام المعلم محمد راتب النابلسي</a:t>
            </a:r>
          </a:p>
          <a:p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OM" sz="3600" b="1" dirty="0" smtClean="0">
                <a:solidFill>
                  <a:schemeClr val="accent5">
                    <a:lumMod val="50000"/>
                  </a:schemeClr>
                </a:solidFill>
              </a:rPr>
              <a:t>محاضرة نصائح للمعلم الشيخ </a:t>
            </a:r>
            <a:r>
              <a:rPr lang="ar-OM" sz="3600" b="1" dirty="0" err="1" smtClean="0">
                <a:solidFill>
                  <a:schemeClr val="accent5">
                    <a:lumMod val="50000"/>
                  </a:schemeClr>
                </a:solidFill>
              </a:rPr>
              <a:t>الشنقيطي</a:t>
            </a:r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ar-OM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ar-OM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OM" b="1" dirty="0" err="1" smtClean="0">
                <a:solidFill>
                  <a:schemeClr val="accent2">
                    <a:lumMod val="75000"/>
                  </a:schemeClr>
                </a:solidFill>
              </a:rPr>
              <a:t>سؤال</a:t>
            </a:r>
            <a:r>
              <a:rPr lang="ar-OM" b="1" dirty="0" err="1" smtClean="0">
                <a:solidFill>
                  <a:schemeClr val="accent5"/>
                </a:solidFill>
              </a:rPr>
              <a:t> </a:t>
            </a:r>
            <a:r>
              <a:rPr lang="ar-OM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ar-OM" b="1" dirty="0" smtClean="0">
                <a:solidFill>
                  <a:schemeClr val="accent5"/>
                </a:solidFill>
              </a:rPr>
              <a:t>صف لي مهنة التعليم في </a:t>
            </a:r>
            <a:r>
              <a:rPr lang="ar-OM" b="1" dirty="0" err="1" smtClean="0">
                <a:solidFill>
                  <a:schemeClr val="accent5"/>
                </a:solidFill>
              </a:rPr>
              <a:t>كلمتين؟</a:t>
            </a:r>
            <a:endParaRPr lang="ar-OM" b="1" dirty="0">
              <a:solidFill>
                <a:schemeClr val="accent5"/>
              </a:solidFill>
            </a:endParaRPr>
          </a:p>
        </p:txBody>
      </p:sp>
      <p:pic>
        <p:nvPicPr>
          <p:cNvPr id="6" name="عنصر نائب للمحتوى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13768" y="1556792"/>
            <a:ext cx="6642608" cy="4320479"/>
          </a:xfrm>
        </p:spPr>
      </p:pic>
      <p:sp>
        <p:nvSpPr>
          <p:cNvPr id="7" name="مربع نص 6"/>
          <p:cNvSpPr txBox="1"/>
          <p:nvPr/>
        </p:nvSpPr>
        <p:spPr>
          <a:xfrm>
            <a:off x="1331640" y="594928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OM" sz="2400" b="1" dirty="0" smtClean="0">
                <a:solidFill>
                  <a:srgbClr val="FF0000"/>
                </a:solidFill>
              </a:rPr>
              <a:t>قاعدة </a:t>
            </a:r>
            <a:r>
              <a:rPr lang="ar-OM" sz="2400" b="1" dirty="0" err="1" smtClean="0">
                <a:solidFill>
                  <a:srgbClr val="FF0000"/>
                </a:solidFill>
              </a:rPr>
              <a:t>تدريبية : ...................</a:t>
            </a:r>
            <a:endParaRPr lang="ar-OM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OM" sz="6000" b="1" dirty="0" smtClean="0">
                <a:solidFill>
                  <a:srgbClr val="7030A0"/>
                </a:solidFill>
              </a:rPr>
              <a:t>عناصر الموضوع</a:t>
            </a:r>
            <a:endParaRPr lang="ar-OM" sz="6000" b="1" dirty="0">
              <a:solidFill>
                <a:srgbClr val="7030A0"/>
              </a:solidFill>
            </a:endParaRPr>
          </a:p>
        </p:txBody>
      </p:sp>
      <p:pic>
        <p:nvPicPr>
          <p:cNvPr id="4" name="عنصر نائب للمحتوى 3" descr="بدون عنوان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844824"/>
            <a:ext cx="2847975" cy="3966319"/>
          </a:xfrm>
        </p:spPr>
      </p:pic>
      <p:sp>
        <p:nvSpPr>
          <p:cNvPr id="5" name="مربع نص 4"/>
          <p:cNvSpPr txBox="1"/>
          <p:nvPr/>
        </p:nvSpPr>
        <p:spPr>
          <a:xfrm>
            <a:off x="3851920" y="1772816"/>
            <a:ext cx="496855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OM" sz="3600" b="1" dirty="0" smtClean="0">
                <a:solidFill>
                  <a:schemeClr val="accent6">
                    <a:lumMod val="50000"/>
                  </a:schemeClr>
                </a:solidFill>
              </a:rPr>
              <a:t>  مهنة التعليم</a:t>
            </a:r>
          </a:p>
          <a:p>
            <a:pPr>
              <a:buFont typeface="Wingdings" pitchFamily="2" charset="2"/>
              <a:buChar char="§"/>
            </a:pPr>
            <a:r>
              <a:rPr lang="ar-OM" sz="3600" b="1" dirty="0" smtClean="0">
                <a:solidFill>
                  <a:schemeClr val="accent6">
                    <a:lumMod val="50000"/>
                  </a:schemeClr>
                </a:solidFill>
              </a:rPr>
              <a:t>كيف يطور المعلم نفسه</a:t>
            </a:r>
          </a:p>
          <a:p>
            <a:pPr>
              <a:buFont typeface="Wingdings" pitchFamily="2" charset="2"/>
              <a:buChar char="§"/>
            </a:pPr>
            <a:r>
              <a:rPr lang="ar-OM" sz="3600" b="1" dirty="0" smtClean="0">
                <a:solidFill>
                  <a:schemeClr val="accent6">
                    <a:lumMod val="50000"/>
                  </a:schemeClr>
                </a:solidFill>
              </a:rPr>
              <a:t>أهمية التدريب في التدريس</a:t>
            </a:r>
          </a:p>
          <a:p>
            <a:pPr>
              <a:buFont typeface="Wingdings" pitchFamily="2" charset="2"/>
              <a:buChar char="§"/>
            </a:pPr>
            <a:endParaRPr lang="ar-OM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ar-OM" sz="3600" b="1" dirty="0" smtClean="0">
                <a:solidFill>
                  <a:schemeClr val="accent6">
                    <a:lumMod val="50000"/>
                  </a:schemeClr>
                </a:solidFill>
              </a:rPr>
              <a:t> عرض فيديو ختامي للموضوع</a:t>
            </a:r>
            <a:endParaRPr lang="ar-OM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31640" y="594928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OM" sz="2400" b="1" dirty="0" smtClean="0">
                <a:solidFill>
                  <a:srgbClr val="FF0000"/>
                </a:solidFill>
              </a:rPr>
              <a:t>قاعدة </a:t>
            </a:r>
            <a:r>
              <a:rPr lang="ar-OM" sz="2400" b="1" dirty="0" err="1" smtClean="0">
                <a:solidFill>
                  <a:srgbClr val="FF0000"/>
                </a:solidFill>
              </a:rPr>
              <a:t>تدريبية :</a:t>
            </a:r>
            <a:r>
              <a:rPr lang="ar-OM" sz="2400" b="1" dirty="0" err="1" smtClean="0">
                <a:solidFill>
                  <a:schemeClr val="accent3"/>
                </a:solidFill>
              </a:rPr>
              <a:t>..........................</a:t>
            </a:r>
            <a:endParaRPr lang="ar-OM" sz="2400" b="1" dirty="0">
              <a:solidFill>
                <a:schemeClr val="accent3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355976" y="3429000"/>
            <a:ext cx="43027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ar-OM" sz="3200" b="1" dirty="0" smtClean="0">
                <a:solidFill>
                  <a:schemeClr val="accent6">
                    <a:lumMod val="50000"/>
                  </a:schemeClr>
                </a:solidFill>
              </a:rPr>
              <a:t>الخطوات الخمس للتقديم الجيد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716016" y="2348880"/>
            <a:ext cx="39604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OM" sz="5400" b="1" dirty="0" smtClean="0">
                <a:solidFill>
                  <a:schemeClr val="accent6">
                    <a:lumMod val="50000"/>
                  </a:schemeClr>
                </a:solidFill>
              </a:rPr>
              <a:t> مهنة التعليم</a:t>
            </a:r>
          </a:p>
        </p:txBody>
      </p:sp>
      <p:pic>
        <p:nvPicPr>
          <p:cNvPr id="5" name="صورة 4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3095625" cy="36004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331640" y="594928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OM" sz="2400" b="1" dirty="0" smtClean="0">
                <a:solidFill>
                  <a:srgbClr val="FF0000"/>
                </a:solidFill>
              </a:rPr>
              <a:t>قاعدة </a:t>
            </a:r>
            <a:r>
              <a:rPr lang="ar-OM" sz="2400" b="1" dirty="0" err="1" smtClean="0">
                <a:solidFill>
                  <a:srgbClr val="FF0000"/>
                </a:solidFill>
              </a:rPr>
              <a:t>تدريبية :...............................</a:t>
            </a:r>
            <a:endParaRPr lang="ar-OM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80728"/>
            <a:ext cx="3312368" cy="5184576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369863" y="1988840"/>
            <a:ext cx="41472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كيف يطور المعلم </a:t>
            </a:r>
          </a:p>
          <a:p>
            <a:pPr algn="ctr"/>
            <a:r>
              <a:rPr lang="ar-OM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من </a:t>
            </a:r>
            <a:r>
              <a:rPr lang="ar-OM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نفسه؟</a:t>
            </a:r>
            <a:r>
              <a:rPr lang="ar-OM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11960" y="5517232"/>
            <a:ext cx="4932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OM" sz="2400" b="1" dirty="0" smtClean="0">
                <a:solidFill>
                  <a:srgbClr val="FF0000"/>
                </a:solidFill>
              </a:rPr>
              <a:t>قاعدة </a:t>
            </a:r>
            <a:r>
              <a:rPr lang="ar-OM" sz="2400" b="1" dirty="0" err="1" smtClean="0">
                <a:solidFill>
                  <a:srgbClr val="FF0000"/>
                </a:solidFill>
              </a:rPr>
              <a:t>تدريبية :.......................</a:t>
            </a:r>
            <a:endParaRPr lang="ar-OM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812196" y="1700808"/>
            <a:ext cx="337464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أهمية استخدام</a:t>
            </a:r>
          </a:p>
          <a:p>
            <a:pPr algn="ctr"/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التدريب </a:t>
            </a:r>
          </a:p>
          <a:p>
            <a:pPr algn="ctr"/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في التدريس</a:t>
            </a:r>
          </a:p>
          <a:p>
            <a:pPr algn="ctr"/>
            <a:r>
              <a:rPr lang="ar-OM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تمرين 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صورة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3941510" cy="374441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331640" y="5949280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OM" sz="2400" b="1" dirty="0" smtClean="0">
                <a:solidFill>
                  <a:srgbClr val="FF0000"/>
                </a:solidFill>
              </a:rPr>
              <a:t>قاعدة </a:t>
            </a:r>
            <a:r>
              <a:rPr lang="ar-OM" sz="2400" b="1" dirty="0" err="1" smtClean="0">
                <a:solidFill>
                  <a:srgbClr val="FF0000"/>
                </a:solidFill>
              </a:rPr>
              <a:t>تدريبية : ...................</a:t>
            </a:r>
            <a:endParaRPr lang="ar-OM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89752" y="549842"/>
            <a:ext cx="68178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 action="ppaction://hlinksldjump"/>
              </a:rPr>
              <a:t>تمرين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 action="ppaction://hlinksldjump"/>
              </a:rPr>
              <a:t> </a:t>
            </a:r>
            <a:endParaRPr kumimoji="0" lang="ar-OM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اكمل الفراغ بكلمة  مناسبة مما يلي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(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أفهم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أنسى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أتذكر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قل لي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وسوف .....</a:t>
            </a:r>
            <a:r>
              <a:rPr kumimoji="0" lang="ar-OM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.......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أرني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وسوف ...........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أشركني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وسوف ............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89752" y="549842"/>
            <a:ext cx="681789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تمرين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OM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اكمل الفراغ بكلمة  مناسبة مما يلي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(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أفهم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أنسى 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– أتذكر</a:t>
            </a: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قل لي وسوف </a:t>
            </a:r>
            <a:r>
              <a:rPr kumimoji="0" lang="ar-OM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أنسى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أرني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وسوف </a:t>
            </a:r>
            <a:r>
              <a:rPr lang="ar-OM" sz="44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أفهم</a:t>
            </a: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أشركني وسوف </a:t>
            </a:r>
            <a:r>
              <a:rPr lang="ar-OM" sz="4400" b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أتذكر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5684814" y="4509120"/>
            <a:ext cx="1553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تمرين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201</Words>
  <Application>Microsoft Office PowerPoint</Application>
  <PresentationFormat>عرض على الشاشة (3:4)‏</PresentationFormat>
  <Paragraphs>60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سؤال :صف لي مهنة التعليم في كلمتين؟</vt:lpstr>
      <vt:lpstr>عناصر الموضوع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.           .          . .           .          . .           .          . 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التدريب في التدريس</dc:title>
  <dc:creator>FUJITSU</dc:creator>
  <cp:lastModifiedBy>FUJITSU</cp:lastModifiedBy>
  <cp:revision>11</cp:revision>
  <dcterms:created xsi:type="dcterms:W3CDTF">2015-03-20T02:07:48Z</dcterms:created>
  <dcterms:modified xsi:type="dcterms:W3CDTF">2015-03-28T00:18:51Z</dcterms:modified>
</cp:coreProperties>
</file>