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FC5861-B934-4329-9E00-EBA68D5111EE}" type="datetimeFigureOut">
              <a:rPr lang="ar-SA" smtClean="0"/>
              <a:pPr/>
              <a:t>28/06/1436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5DD6C75-64C5-426C-A410-431DCDD20DC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D6C75-64C5-426C-A410-431DCDD20DCC}" type="slidenum">
              <a:rPr lang="ar-SA" smtClean="0"/>
              <a:pPr/>
              <a:t>4</a:t>
            </a:fld>
            <a:endParaRPr lang="ar-S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508-5F9E-45FD-9FD0-35197AEDF214}" type="datetimeFigureOut">
              <a:rPr lang="ar-SA" smtClean="0"/>
              <a:pPr/>
              <a:t>28/06/1436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550D-13AF-4F34-90EA-274DC03EE6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508-5F9E-45FD-9FD0-35197AEDF214}" type="datetimeFigureOut">
              <a:rPr lang="ar-SA" smtClean="0"/>
              <a:pPr/>
              <a:t>28/06/1436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550D-13AF-4F34-90EA-274DC03EE6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508-5F9E-45FD-9FD0-35197AEDF214}" type="datetimeFigureOut">
              <a:rPr lang="ar-SA" smtClean="0"/>
              <a:pPr/>
              <a:t>28/06/1436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550D-13AF-4F34-90EA-274DC03EE6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508-5F9E-45FD-9FD0-35197AEDF214}" type="datetimeFigureOut">
              <a:rPr lang="ar-SA" smtClean="0"/>
              <a:pPr/>
              <a:t>28/06/1436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550D-13AF-4F34-90EA-274DC03EE6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508-5F9E-45FD-9FD0-35197AEDF214}" type="datetimeFigureOut">
              <a:rPr lang="ar-SA" smtClean="0"/>
              <a:pPr/>
              <a:t>28/06/1436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550D-13AF-4F34-90EA-274DC03EE6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508-5F9E-45FD-9FD0-35197AEDF214}" type="datetimeFigureOut">
              <a:rPr lang="ar-SA" smtClean="0"/>
              <a:pPr/>
              <a:t>28/06/1436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550D-13AF-4F34-90EA-274DC03EE6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508-5F9E-45FD-9FD0-35197AEDF214}" type="datetimeFigureOut">
              <a:rPr lang="ar-SA" smtClean="0"/>
              <a:pPr/>
              <a:t>28/06/1436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550D-13AF-4F34-90EA-274DC03EE6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508-5F9E-45FD-9FD0-35197AEDF214}" type="datetimeFigureOut">
              <a:rPr lang="ar-SA" smtClean="0"/>
              <a:pPr/>
              <a:t>28/06/1436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550D-13AF-4F34-90EA-274DC03EE6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508-5F9E-45FD-9FD0-35197AEDF214}" type="datetimeFigureOut">
              <a:rPr lang="ar-SA" smtClean="0"/>
              <a:pPr/>
              <a:t>28/06/1436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550D-13AF-4F34-90EA-274DC03EE6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508-5F9E-45FD-9FD0-35197AEDF214}" type="datetimeFigureOut">
              <a:rPr lang="ar-SA" smtClean="0"/>
              <a:pPr/>
              <a:t>28/06/1436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550D-13AF-4F34-90EA-274DC03EE6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F4508-5F9E-45FD-9FD0-35197AEDF214}" type="datetimeFigureOut">
              <a:rPr lang="ar-SA" smtClean="0"/>
              <a:pPr/>
              <a:t>28/06/1436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C550D-13AF-4F34-90EA-274DC03EE6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F4508-5F9E-45FD-9FD0-35197AEDF214}" type="datetimeFigureOut">
              <a:rPr lang="ar-SA" smtClean="0"/>
              <a:pPr/>
              <a:t>28/06/1436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C550D-13AF-4F34-90EA-274DC03EE63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&amp;esrc=s&amp;source=images&amp;cd=&amp;cad=rja&amp;uact=8&amp;ved=0CAcQjRw&amp;url=http://forum.sedty.com/t830420-2.html&amp;ei=jN4wVbLpHcnuavGHgegP&amp;bvm=bv.91071109,d.ZGU&amp;psig=AFQjCNGWPp9CFs6uLlAQn1vOEaLJja3ayg&amp;ust=1429352453677054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OM" sz="6600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الجهاز العظمي </a:t>
            </a:r>
            <a:endParaRPr lang="ar-SA" sz="6600" dirty="0"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90800" y="3810000"/>
            <a:ext cx="449580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ar-OM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درس تطبيقي بواسطة </a:t>
            </a:r>
            <a:r>
              <a:rPr lang="ar-OM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الكاريكاتير</a:t>
            </a:r>
            <a:endParaRPr lang="ar-OM" b="1" dirty="0" smtClean="0"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ar-OM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للصف </a:t>
            </a:r>
            <a:r>
              <a:rPr lang="ar-OM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الخامس </a:t>
            </a:r>
            <a:r>
              <a:rPr lang="ar-OM" b="1" dirty="0" smtClean="0">
                <a:solidFill>
                  <a:schemeClr val="tx1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أساسي</a:t>
            </a:r>
            <a:endParaRPr lang="ar-SA" b="1" dirty="0">
              <a:solidFill>
                <a:schemeClr val="tx1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609600" y="5181600"/>
            <a:ext cx="8036175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ar-OM" sz="2400" dirty="0" smtClean="0">
                <a:effectLst>
                  <a:outerShdw blurRad="60007" dist="200025" dir="15000000" sy="30000" kx="-1800000" algn="bl" rotWithShape="0">
                    <a:prstClr val="black">
                      <a:alpha val="32000"/>
                    </a:prstClr>
                  </a:outerShdw>
                </a:effectLst>
              </a:rPr>
              <a:t>إعداد وتقديم :- خديجة العبري – ماجستير سنه أولى- مناهج وطرق تدريس العلوم</a:t>
            </a:r>
            <a:endParaRPr lang="ar-SA" sz="2400" dirty="0">
              <a:effectLst>
                <a:outerShdw blurRad="60007" dist="200025" dir="15000000" sy="30000" kx="-1800000" algn="bl" rotWithShape="0">
                  <a:prstClr val="black">
                    <a:alpha val="32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sWD7XE20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81000"/>
            <a:ext cx="4343400" cy="5571836"/>
          </a:xfrm>
          <a:prstGeom prst="rect">
            <a:avLst/>
          </a:prstGeom>
        </p:spPr>
      </p:pic>
      <p:sp>
        <p:nvSpPr>
          <p:cNvPr id="3" name="سحابة 2"/>
          <p:cNvSpPr/>
          <p:nvPr/>
        </p:nvSpPr>
        <p:spPr>
          <a:xfrm>
            <a:off x="4419600" y="457200"/>
            <a:ext cx="4419600" cy="28956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sz="2000" dirty="0" smtClean="0">
                <a:solidFill>
                  <a:schemeClr val="tx1"/>
                </a:solidFill>
              </a:rPr>
              <a:t>مرحبا بكم يا أبنائي </a:t>
            </a:r>
          </a:p>
          <a:p>
            <a:pPr algn="ctr"/>
            <a:r>
              <a:rPr lang="ar-OM" sz="2000" dirty="0" smtClean="0">
                <a:solidFill>
                  <a:schemeClr val="tx1"/>
                </a:solidFill>
              </a:rPr>
              <a:t>اليوم موضوعنا فيه معلومات مفيدة لصحة عظامنا</a:t>
            </a:r>
          </a:p>
          <a:p>
            <a:pPr algn="ctr"/>
            <a:r>
              <a:rPr lang="ar-OM" sz="2000" dirty="0" smtClean="0">
                <a:solidFill>
                  <a:schemeClr val="tx1"/>
                </a:solidFill>
              </a:rPr>
              <a:t>فيه ماسيدهشكم ويفرحكم ويحزنكم هيا لننطلق في رحلتنا</a:t>
            </a:r>
            <a:endParaRPr lang="ar-SA" sz="2000" dirty="0">
              <a:solidFill>
                <a:schemeClr val="tx1"/>
              </a:solidFill>
            </a:endParaRPr>
          </a:p>
        </p:txBody>
      </p:sp>
      <p:sp>
        <p:nvSpPr>
          <p:cNvPr id="4" name="سحابة 3"/>
          <p:cNvSpPr/>
          <p:nvPr/>
        </p:nvSpPr>
        <p:spPr>
          <a:xfrm>
            <a:off x="4953000" y="4343400"/>
            <a:ext cx="2743200" cy="13716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dirty="0" smtClean="0">
                <a:solidFill>
                  <a:schemeClr val="tx1"/>
                </a:solidFill>
              </a:rPr>
              <a:t>اليوم سنزور دكتور العظام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xQVFRQVGB0ZFxgVGBQZGhwYHBoYHRwaFxgYHSggHSElHBgdITEjJSkrLi4uGx8zODMsNygtLisBCgoKDg0OGxAQGywmICQwNCw0LzcsLC80LCwvLCwsLCwvLCwsLCwvNCwvLCwsLCwsLCwsLC8sLCwsLCwsLCwsLP/AABEIALQAyAMBEQACEQEDEQH/xAAbAAEAAwEBAQEAAAAAAAAAAAAABAUGAwIBB//EAEQQAAIBAgMFBgQEAgcGBwAAAAECEQADEiExBAVBUWEGIjJxgZETQnKhI1KxwUOyFFNigpKi0RUzY3PC8AckNJOj0uH/xAAbAQEAAgMBAQAAAAAAAAAAAAAAAwQCBQYBB//EADYRAAIBAwIDBAoCAgEFAAAAAAABAgMEESExBRJBBlFhcRMUIjKBobHB0fCR4SNCFRYkUnLx/9oADAMBAAIRAxEAPwD9xoBQCgFAKAUAoBQCgFAKAUAoBQCgFAKAUAoCHtO9LNvx3bankWWfaiWQcbe/9mYwL9uerAfrWTi1uj3DLFWBzGY6VieH2gFAKAUAoBQCgFAKAUAoBQCgFAKAUAoBQCgPF24FBZiFUZkkgADqTQGd2/tKTlYUH/iPMf3U1b1gedW6VpOer0RLGk3uZjbt4tcJBLXiMjibCg6QMvQA+dVb7idlw/2X7Uu78937oXaFo5+6viR0+INGtr0W3l/NWjl2uqZ9iksebLy4fprL5HsbVcHjVXHNJB/wmZ9DV607WUZy5a8OXx3X5+pFUsZx1i8k3d21lIewwHTPAeYdeHnqK6OVKlXhzwe+zRr5009Hubvd22C9bW4uWIZg6g8QfI5VqpRcXhlVrGhJrw8FAKAUBUbV2isoSFJuEa/DEieRbw/epYUZz2RkoSexX3+1uH+EAP8AiXVX9Aam9TnjLaM/Qs8Wu1zNpatn6bwP/RXvqcns0e+hfeTrHae0fGr2+pGIe6zHrUUrapHoYunJFts21JcGJGVxzUg/pUBGdqAUAoBQCgFAKAUBB3pvNLAGLNj4UGrR+gHEnIVnCEpvET2MXJ4RiNt3q978S6GNsZrA/DXrnm31keUV5R4lw+nX9A6ic9vDPdnYuQo8q5sEbb7pyRTBeSSNQo1I6kkD3qbjnEnZW2Y+9LRfn4E9vS9LPHQ8IgAAAgDQCvlspOTbk8tm9SSWEeq8PRQHEt8NsYyBgXBzGgbzH6V03ZvikqFdUJv2ZfJ/2UL2gnHnW6Nh2Rvw122dO66+shvuoPrXYXkMTz3mhrLDyaWqhEKAUBmO1O3Ev8BTChQ1yNTM4U8siT6VbtKKm8vZEtKGdWZW5tBY4UOFBkWESY4JwA6+1avjXaBWr9Bb4cur6L8v6G1trV1Palt9TmuzIPlBPM5n3NcNXvK9eXNVm38TaQowhsj6+zIdVHnEH3GdYUrmtRfNTk0/BnsqUJbo+pfNvxEsnM+JfM8V+4rtODdpHUkqN1jL2l+fya24s+Rc0NiXJx/hg/EAksrYIB0lhrPKDW44vxS0sUvTLLeyW/mUVS9JoXO7O0t1SUvLjwxJEBwDoYHdcHmIOWlQ2k6V7R9NbPK7nun3EFSg4vQ1Gx7Yl1cVtgw6cDyI1B6GjTTwyvsd68Bz2m7gRmgthUmFEkwJgDiTQFJ2J7S/7Q2YX/g3LPeK4bmuXEGBI/8A2gJnaTfVvY9mubRdDFLYkhBJPDKgO25t5JtNi3ftzguqGXEIMHmKA8743mLCTGJ2yRZiT+wHE1nTg5y5UZRi5PCMRtTF8ZuvLXAQzZDUEQoOgE5CtzToxhHCLUYqKwP6U5t4cHew4ZkYNImZmOMRXzz/AKPuvWMcy5M79ceXeW/TrlxggqkOw1wqijyAarXa6T9NTh0Sf1LXD1pJnWuRNiKAUB4vLKsDoQR9qyg3GSaPJLKaZedkLhN60Tq9kz/8Z/c19YvNYxZytbZG2qgQCgFAfnnaK8fiXyDBa5gB5ZKv2zNWqlx6rZTrdyf87Iu20ObEe9kFEAAAyAyFfK5Scm5PdnSJJLCPVeHooD4RQHndbsmMLDQQpBMZAShBj8pgg8hXZy4Y+N2lKsp4nFcr65x+5+JpZ/4ajiiZstu5dd2VMTZKcPgUCe7jaJOZJj2rY2XqnA6PoZ1OaTeXhfbp8StUqczyyQ6X7B+IFZCNXWHWOVxRmR14cxVmHF7G7fK3yvx0+exFLEtzV7l3wt9eC3AAWWZyOjKfmU86yqUpU3hleUXF6kzbruC27flUn2FRmJ83dZwWra8lA9YzoDhvRA5SyRIcywOYKLBIPQkqPWgJdx1RSTCqok8AAKAxFy4+138u6WGRIn4dqcsjliY5+f01ne3i4dQ5sZnLZfvRFmK5F4l5s+5rKD/dqx4lxiY+ZNcRXva9aXNUm38QRN47iWC1gBHHyjJH6MOHmKv8P41XtppSblHqn9v3B6ngyt1u+r/LcGHPgyzAPXMj0radqrf01Gncw1S38nszZWFRKTj3nWuFNsKAUBx2onDhHifujzPH0GfpV7htnK7uY0l36+C6kNxUVOm2aXsta/8AMZaW7R/zMAPsh9q+m3z91HNVtkjYVryAUAoD857RLF250vg/4gP/ALVhxSLnwuol0+zybGxlicfMjV83OhFAKAUB83daL3HUEjG6pI1ELLEdY/au54RXlZ8IlW6tvHyRpL2X+V4N7s9hUUIgCqogAVys5ynJyk8tlI6ViDJ7w2c2L4+EcEgvb5KZh1j8pkGOpruOA3Du7eVGpq4Yw/B7fxgYUlhl/d3kL+yXWHdYKQ6zJUxn5iMweIqxODhLlZWlFp4ZdisTwhbP3r90/lVUHrLH9R7UBVdrdryWyPm7z/SDkD9TfZTVq0pc88vZEtKOXkhdmD+Jf5wntDfvNaDtTn08O7H3JpbmhrljwUBittsqzXl+U3G05zqDwIaa+kcKpqpw+EKiymvkZxeCudmTxyR+cAx/eA8P6VyHE+zde3lzUE5R+a+HX4G2oXsWsT0Z6W8p0ZT5EVzkqc4vEk18C6pxezPP9IUmF755Jn7nQetXLXhd1cyxTg/N6L+SOpcU4LVkjZdmION/HEADRRyHMniegr6LwjhFPh9N65k939l4Gnr15VZZZruyOzQj3D/EbL6VkD7lj615dT5qj8DX1ZZkX9VyMUAoDF9rtj/FM+G8mRHB0yPrBU/3au2qjUjKlLZ/fcsUJdCgs3CZDZOviH7joeFfNuI8PqWVZ057dH3r93OkoVlVjnqdKoEwoDneuYRpJOSjmeVWbS0qXVVUqa1fyXeyOrVjTjzMmbuiybTMfC8u3DvSCfIT7Cvo3EOH8vDfQUv9Uvjjc5+pJybkzcV89IxQGY39eDXwB/DQg/U5Bj0Cj3Fdp2WoSjCpVezwl8M5+p7Eh2LzByqBnZ1KOiCThMwTwEHMEkcRW44lVoUoc1SST+b+G55UimvE1tneL4Vmw8wJ71uZjPjXP/8ALW2cZf8ABByMbq2tS90GVYviCuMJwhVEjmMtRNXKNenWWYPJi01uZS9tPxXe7+cyPoGS/bP1rf2tPkpotQjiI2faGtOLiicsLLpiXXKeIOY8zVLi/DVe0sLSS2/HxPWsmj2be9lxIuKOYY4WHmrZivn1a0r0ZctSDT8jAibx36oBWyQ9zmM1XqxGXpqav8P4PXuprKcY9W/sepZKK0mEAZnqdSeJPUnOvosIRhFRitFoZnfY9luXSRbgBci7TE8gBmTz4CtPxPjVKzfIlzS7u7zPG8HrbdwOgLFbd0DMhUhvQGcXlWttu0lOpPFeGE+u+PM85u8g7Hat3GYMFYAAoui4SPEBxkyJ4QK1nay+u6NWEKUnGDWcrTL8/DQtUIxecnvZNnL3Gs2yYLQpmcIjvkHks5dSBW64He3E+Hqdx72Xhvdro/qQ12oN4P0OxZCKqqIVQAB0GlSFA6UAoBQFdv7YPjWiF8anEn1Dh6iR61nTm4SUjKMuV5MLesLcAOakaMMmXmDPUZg8q2V1Z0L2ly1Vlfuxep1HF80WQ0utIAKPPhPeTF5EgqfQ1xc+ztCpVdO2rxbXR4b+X4L8b+SXtROji4BngQcyS3sABNS0+yfL7VeqkvD8sS4hpojrs9pUMtjxnLFcVlkclkAAdBXR8Lp8PoL0dtKLfXXLf74aFCdZ1HmTJZFbgxJOwbyu2RhEXEGgYkMo5BuI88+tczfdm6dWTnRfK306fDuMHHuO+0b8usIRVtz8xOIjyAy96q2/Zd82a09O5fljlZVi2clTxu0Atn3m1ZufE+ldFcVKdjauUVpFaL6GT0Rb76e5sWyzslg3nDLiABdiCe85VSGc9BXz2E/W7jmuJ4z1+3gRtlhe2y6NlN0WS14W8fwQRJfDODF55VWUIupy82md/uCJue422bKrbRaa0zAiIZGHDEoPeX1zqao/Vq+aMs46ni1WpSopWUaMSHCYyBjQgcJEGvpNjcq5oRqrqvn1JU8i5cCiWMD/AL9/KrE5xhFyk8JdT05m27Qfg5f2yoPtmR61zVbtbw+EsLMvFLT54JFRm+h9S7BCspQ8AYg88JGR8ta2thxa0vl/hllrps18DGUXHc7LqK2TMTQ9nAP6Najisn6jm0+s18s4hKUrqo5b8z+pEWVUz0w20WULOMOIC6wQASZJ8K+s19I4c4ysKbrLOnX5GSeFlmy7P7oFhJIHxGAxRooGiL0E+pk1DVqObyVZy5mW1RmIoBQCgFAZDtduYgPdtiVbO4vI/mHQjJvfnU8ajdOVLOMppPubJqdTGjKfa9rW6hRQ2JoyKkBdIYnTLhBz4VxXC+z/ABCnewlKPKovLllfLvybGdWLjhF12b2QNivMJYsVSflUGMupIkny5VsO0F7OrcOjn2Y6fHqyk3ll1fsq6lWAZTkQcxWhjJxeU9QY97WB3tyTgaATrhIBWTzAMelfS+EXcrq1jUlvs/NGSeTmXYthQAsM2JMKs6SeJPIVBxbjdDh0Vz6ye0V9X3IlhByeh0OyXP6xZ5YDH801yq7a1ubWksebz/P9E3q2m5yXaTbdC4gowYxmCmjMvkDJGtb18Qo8YsakaHvL/V79/wAc43K9SDjuZ7tt223huvac1t7Rsl7vWWZYIBzKY0PDhIMgitDa2dvdU9MqS3/OGVnJorB/47th/wDRjF/zDH8tTf8ACRz7/wAv7PPSaFh2O7d7x3ptIVFt7PstuGvOok4RnhxvlLdBMSaiubK3taeW25Pb86dx7GTZqDe+Iz3Bo7Er9OQB9QJ9a7LhNtK3tIQlvu/jqTR2PmyJiuMx0twF+oiSfOIA8zXI9s72alC2i9Mcz8e4tW8U22ywrhC4c9p2cXFKnKdCNQ3Bh5GrFrc1LarGtTeHH9wYTipLUq120C2jNqw0AJJPEACvtE72jToKtUkoxaT/AJNfGLk8Lcm7m3yUxBVLJMlD3XQmcxORB/1rm7zhtHif/cWc031/ejPJ05ReGidtvaBisW7bKTkC0EyeCIpJZuXCqdv2dqqXNctKK7nlsjx1Za9ndxCyA7ibkQATOAHXPix4t7dd9Uqc2IxWEtkQTnzeRe1EYCgFAKAUAoBQGa3xuAiXsDLVrX7250PTQ9ONuhcunpLYlhUxoyH2c3iqzZY4e8ShOUzmUM6Mp4HOIrmOPWUlWdxDWMvk/wCyV+Bd7VtaW1LOwVRz/Yak9BWhp051JKMFls8Mh/SMdx2MBnacEjEAAAAQDrAz86+lcLtfVbaNJvXd+bJIrB13SPwlPF+8fM/9x6V8q41XnWvqsp97XklokX6KxBEutWTETeg7gbirKR7gH3Bit52drzpcRp8v+z5X5P8AckFdexkj30BT4Lol2wzBfhXRKiTEodV109orveKcLpcsrqm3GSWXjr+//TXyisHcdjbPh/o3c0w/F7ke2KuU9fq/+Xy/UTetVeXlzp5L8Hi5s3w52ZUt2rKQfh2hCtI1c6tppx4zXRcCs6NwvWamZSTxr0/fkQRSPtdWSHizcCXDiyW5EHgHGUHzGnUVw3bDhtSoo3VNZ5ViXl0f5J6E1F4fUsq+el04bZtPw1nVjki8S3D05nhV2wsKt7WVGmt933Lq2R1JqKKe7srL8MqC+BSpAic4OJQdcxpX0vjvCal1bwhQ3h071jH8le1rKlLMjpsNl3uiLbYipVUyxGSCWbgqiNTzNV+BcPqcOjOdfeWNN9j28uYTaa6G43NuQWu+8NdjXgo5IP1Op+1X61aVV5Zq5zci3qEwFAKAUAoBQCgFAKAqt8bit38yML/mAGfRhow+44EVJTqShsZRk47GN3tu17IYFIaDgcZqT/ZY+E9DHSat050uSXooqMsdyWvQsQnFlRcKYQLcY/kA8QbhM5jrPWa4Kxo8QV9HSXNnXOfjnpg3dWVH0OmPAuNmvi13HyQnuNwEmSrcs9CdR5Va7TcCqqs7qhFuMtWlun348SjRqpLlZPNwRMiOciPeuM5XnGNSzzIr9p2gXCAp/DUyzHIEjQKTqAcydNBnnXc9mOB1YVPW7hcuPdT3833eBVrVU9EfLriFIIPfTMEH5hxrs+IYlaVP/V/Qqy2NzXy0xM52jtRdttwdSp81Mj7Fvaut7LVsSqUn4P7P7Hsdyo2m/gAykkwBzPnwAFdPe3tK0ourV2Xz8CWEHOXLE5WtpJOC4oGIGIOJTGoMjWtfwzjdC/k6cU01rh9US1redL3jstkjJXuKOQaR6YgYpW7O8Nqy5pUlnwbXyTwRKpJdQtpVlic+LMSTHmf0rYW1nb2kOWlFRRi23qyz3due7ezg27f5mHeP0IdPNvY1HVvUtIEMqqWxq937vt2VhFidSc2J5sTma10pOTyyBtvVkqsTwUAoBQCgFAKAUAoBQCgPLoCCCAQdQdKAott7LoSWsn4THhGJD6HMehA6VYp3M4eJJGo0UW17vvW5+JbOH8yd9fUDvD1FXoXlOW+hNGrFkFNntnMKh8gDU0YUm+ZJfIzI+8Yxpi8EGJ0x5RPpMetc72ojcu3j6HPLn2sfL4blyzcOf2/gRpH4hTwhJaPDiBBWOEwDMdKp9naVzK1rRq55GtM9+HnAvnBv2d+p+lg1yZQKrtNb/BL/ANWQ/oPF/lJracHuPQXkJPZ6fyDN7XYxRBAZTIOo5QehFd7xGwhfUHSnp1T7mWKVR05cyONuwQwa4VAXQCYk5SSY4cBzrV8J4FDh83VnPL27sIluLl1UljCLfYt13rvhXAv57gIn6U8R9Yra1L2K93UoyqpbGj3fuG1bIYzccfM/D6V0X0z61QqVp1PeZBKbluWtRGIoBQCgFAKAUAoBQCgFAKAUAoBQCgIW2bps3c3tqTzHdb/EsGsoycdmeptbFTtPZYfw7pHS4A498j7k1YjeVFvqSKrLqZ3euzG0GRvhvIIw2Wls8v8AdxNW6d0p6crJI1Oboarc9/HYtNzRTnzgT96+Y1qbp1JQfRtBEq4gYEHMEQfI1GemKtWyso2tslD6aH1EGvqdhcq5t4Ve9a+fUzT0PNmxhYuGfEeONsui8h5VLK3hN5l9WeOKe5J/pFz+tvf+7c/1rz1Wl3Hno49x0Tb766Xrn97A38yk/esHZ0meOlEm2O0d5fEqXB0lD+4/SoJ2L/1Zg6Pcy42HtBZuEAk23Py3MvZvCfQ1TnSnD3kRSg47ltUZiKAUAoBQCgFAKAUAoBQCgFAKArd675t2cjLXDoi6+ZOijqakp05TeIoyjFy2Mztu8713xthX8lskD1bxN9h0rY07OEfe1J40ktyGigaADyyq2opaIlL7sw/4RT8jsvoTI+xr5xxyj6K9n46/z/ZG9y3rUAzfaHZ8N1bg0uDC31LmvuJHoK6/sxd4creXmvv9j2JX12Jmc4LtgU4YEu2UgHQLPEwc+EVzvaDjX/HU0oLM5beGOr+xJTp87O3+zU4FwfzY2J9iY+1cHHtLxJS5vS58MLH0LPq8CLcusgcNBZBM6Ag6NHoZ8q+icK4vG+tXWS9qO68cdPPoVKkXBlvvDciJYZxcYuq4iWMq0CYKaAHpXNW/HryVxHmeU3jlwuvd1Ics47DvG7aj4bd3+reSvodV9MuldnVs4y1joxKknsajdW+Uv5CUuDVG18wdGHUVralKVN4kV5RcdyyqMxFAKAUAoBQCgFAKAUAoDPb/AO0Atk27bAOMmcxCdBORbpw49bFGg6mr0RJCHNq9jMtcUKXJkalpxE9SeJrapQpQzskWUkloe7exuwl2ZJ+RIy+pozPllXzziHa+4lUatUlHvay34+Bahb5Wp4vW2twS2K2ciTGJSdCSNR+lbTgXaeVzVVC5S5ns118GvoYVaPKsotOz13DeZT/EUEfUmR9ww/w1J2pt/crLyf1X3K0jSVx54RN6bH8W0yTBOankwzU+9WLa4lb1Y1Y7p/q+IMjYvhpGjrk68VPL3Br6lRrQrQU4PRrJmnk67AYuXBxOFh1EQfY/qK+fdtKM1cU6nRrHxT/stWz3ROriy2V94zeMfKgU+ZMx7D719E7F0Jxo1Kj2bWPhnP1KVw/aI21XMIVFxMdVRmbAsfMVnQcBz0rccQlY8NXrDgud7d7f28WR0aLqSxE4m2x8Vxyehwj0ArkK3aW/nLMZKK7kl9zaxsaaWuoF9rcFmJUGQ+QdD+YEajnP3rb8M7ResSVC7S10UvHx/KKtzZcscx1R+g7h3n8ZDij4iQHA0M6MOh/1HCtzVpunLDNLOPK8FnUZiKAUAoBQCgFAKAUBQ9ot7lPwrZ/EI7zD5FP/AFHh78psW9B1H4ElOHMUW42tJdb4kDuj4ZbTjjgn5iYJJzNartLSr4hyJ8i7u/x+xPIib4e2bjtbj4QNssR4SwaWI9Ik9K8taN0+E1oyzqnyrrjGv89DKnuWRr5obQib1P4NyeKkDzOQ+9XeGwnO7pRhvzL6mFX3GR7+1CzhvMYFohmP9nRvsa+ucVt1cWs4dd15rb8GulsbdWkSMwa+ZGB8uOFBJIAGpOlEm3hAw232ZvPdhkYMTpmbbAarOYMYgNddDX0ThlGdOzgv9o5+ucBarMTpfsmQGlXHeUqZyPzI3zKfLzFXKtG3v6Lp1VldxnCedUebt66FM3BA4qgxHykxM1zr7I2NJupOUuVa4z98ZJnXng73N3XbKY3VcGrQ5ZxPzPIhupBq5YcctHONvTg4x2W2P6/ckHN3ld/EuHjIHoAD+pNc92rqSleKL2UfqbiwiuRvxPdcwXhFAWHZG8VuWI+YNbPVRJWfLB9zX1NSdW0pVJbtL6HMXEUs+DN/VcqCgFAKAUAoBQCgIe9tt+DaZ4kjJRzY5Ae9ZRi5NJHqWXg/O720MWZVaTM3LhEyx1Cjn9gIFQcV41DhyVGksz+S8/wba2tXU8EcjaP9ZcnzB+0RXLrtLxBS5uZeWFgv+o0sdf5O2z3zOC4AZHdIGTDiCOB6aGux4PxqF+nCSxNdO/xRr69vKk/A6jaWtQodCo0FwkMByxCZHn71quI9k7arV56U+RvpuvhqsGEa7isHsqzEG4RlmqrMA8yTmTyrZcI7PUOHy9Jnmn3vp5I8nUlLckpsBuWb9wjuW0bDPG5Bz8l/Xyq/dV8yUIlWpPXCJe4Uc3fhrdZEwMwXusAQVyWRIENpWu4lwm2nLn5cN74Par5djR2d1LIa4zXCNMUYQeYUCJ6mq1CyoUXmEde/cgcmys7W7JGG+Pl7r/STkT9LfZjW0tKvJPD2ZnSlh4Ie5RbuA7NeWRm1k6FfzKpGakTIjgSOFZ3NN0588ep7Ui4vKPO8uzt1QcB+IuoIwi4pGYIB7rQR09a89ZVSDp1Vo1g9VXOkiHtm8rt1TZfAs5PGIOw5BWHdnjrWrseAUoVlV9JzJapY+pIlnqVe2DA5f5Gyb+yRoT0IyPKBWHabhU7iKuKSy46NdWv6NhZ11TbjLZnoV8/Nucr1w+Fc3Og5dW5AVsOG8Nq31VQgtOr7kQV68aUfE0nZHd3fD/w7IKqT8znIn0H3Y8q+j3MoxSpQ2RzdaWdDYVTIBQCgFAKAUAoBQGZ7ZXiDZQad9z5qAB/P9quWUc1MktFa5MfsQ/DTqAT5nM/c18xvasqtxOct22dRQio00l3HeqxKcNrMKG4qyke4/bKtnwarKnfUnHq0vg9CvdpOkzSbl2yxbtstwqr4mx4tWzMEcxECPStzxm1u5Xkm4tp7ddO74HPvcibk3Yb5IXElkMc9CFkwicjH+Hz06qnXqUreFObzPGv73mMqnKsdTWbz2ZV2W6iAKotMABoBhNVc6lczG4bsbRZP5gR7pP7Vs71ZpplmtsbitWVjnfsh1ZWEqwIIPEGgMDcsvaYrP4lpu6x4keEnoVMHzNbeLVejh7ltYnHU3O7dsF62twZYhmDqDxB8jlWpknF4ZVaxofds2G3dEXEVxwxAGOoOoPUUTa1R5nBUXuyyfJcuJ0JDj/Nn96njdVI9SRVZIq7nYgz3bigdFdPsrxUE6dtUfNUoxb78EsbqpFYT+ZL2Hseq+K5lxFtcE/UxJY+9TRrckeSnFRXgjCVaTNLYsqihVAVVEAAQAOlQEJ7oBQCgFAKAUAoBQGc7X7OYt3flt4lbor4cz0BUe9WrSoozw+pLSlhmNtr8M/DOX5DzXl5jSPKuM7QcLnbV3WivYlr5PqvwdBZ11KPI90dornS6cZDtEjAhBduGWYWec11fZrhk51lc1FiMdvF/0a+9rrl5F8TR7r3K96C0pa55h2+nio668uddjXu17sP5NLOr0ia6xZVFCoAqqIAAgAdK1xXPm1W8SMvNSPcUB+e7vv4fgXPym2SemSn7E1uK65qJbnrA/R605UFAZjtbs0Pbuj5vw289UP8AMPWrllPE+XvJqL1wcOzO2/Dum2T3Lvh6XAP+ofdetSXtLD50e1o9TXVryAUAoBQCgFAKAUAoBQCgFAKA+OoIIIBByIOkdaAzG8eykgi0VKH+HdkgfSwkgeYMVZhctLlmsoljWa3K632LuHxFFH/MvXP8vd/WqzoWSfNGhHPkiZ3c8Yy/5NDu3s5ZtQSMbL4cQEL9CDujz161JOrKWj2K0puW5cVGYigFAfm1uzKFD/aTygkfat3SXNSXkXI6xRu9y7X8Wxbc+IiG+oZN9wa00o8raKjWHgnVieFb2j2fHs9wDVRiXzXvD9KyhLlkmexeHkxh7wkGJgqRqDqpHkYreTipxwy40nobndG2/GtK8QdGHJhkR71o5xcZOLKbWHgmVieCgFAKAUAoBQCgFAKAUAoBQCgFAKAUAoBQH5/tCRcujlcf7mf3rc2rzSRbp+6i87I7Rndt+Tj1kN9xPrVG8hyzz3kNZa5NJVQiBoD872m0LDG05w4clLZYl+UgnXL71uLetGUFrqi3CSaNF2PRsN1iCLbEFJykxDEdMl+9ULuUZTzEgqtN6GiqsRigFAKAUAoBQCgFAKAUAoBQCgFAKAUAoBQGa3zuO411rloKweCQWwkMBE6GQQB7Vbt7n0a5WiWFTlWGTtw7oNnE7kF2AELMKokwCdZJzMDhlUVes6ryYznzMt6hMBQHlkB1APnQHqgFAKAUAoBQCgFAKAUAoBQCgFAKAUAoBQCgFAKAUAoBQCgFAKAUAoBQCgFAK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265863" y="-1028700"/>
            <a:ext cx="2381250" cy="2152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1028" name="AutoShape 4" descr="data:image/jpeg;base64,/9j/4AAQSkZJRgABAQAAAQABAAD/2wCEAAkGBxQTEhQUExQVFRQVGB0ZFxgVGBQZGhwYHBoYHRwaFxgYHSggHSElHBgdITEjJSkrLi4uGx8zODMsNygtLisBCgoKDg0OGxAQGywmICQwNCw0LzcsLC80LCwvLCwsLCwvLCwsLCwvNCwvLCwsLCwsLCwsLC8sLCwsLCwsLCwsLP/AABEIALQAyAMBEQACEQEDEQH/xAAbAAEAAwEBAQEAAAAAAAAAAAAABAUGAwIBB//EAEQQAAIBAgMFBgQEAgcGBwAAAAECEQADEiExBAVBUWEGIjJxgZETQnKhI1KxwUOyFFNigpKi0RUzY3PC8AckNJOj0uH/xAAbAQEAAgMBAQAAAAAAAAAAAAAAAwQCBQYBB//EADYRAAIBAwIDBAoCAgEFAAAAAAABAgMEESExBRJBBlFhcRMUIjKBobHB0fCR4SNCFRYkUnLx/9oADAMBAAIRAxEAPwD9xoBQCgFAKAUAoBQCgFAKAUAoBQCgFAKAUAoCHtO9LNvx3bankWWfaiWQcbe/9mYwL9uerAfrWTi1uj3DLFWBzGY6VieH2gFAKAUAoBQCgFAKAUAoBQCgFAKAUAoBQCgPF24FBZiFUZkkgADqTQGd2/tKTlYUH/iPMf3U1b1gedW6VpOer0RLGk3uZjbt4tcJBLXiMjibCg6QMvQA+dVb7idlw/2X7Uu78937oXaFo5+6viR0+INGtr0W3l/NWjl2uqZ9iksebLy4fprL5HsbVcHjVXHNJB/wmZ9DV607WUZy5a8OXx3X5+pFUsZx1i8k3d21lIewwHTPAeYdeHnqK6OVKlXhzwe+zRr5009Hubvd22C9bW4uWIZg6g8QfI5VqpRcXhlVrGhJrw8FAKAUBUbV2isoSFJuEa/DEieRbw/epYUZz2RkoSexX3+1uH+EAP8AiXVX9Aam9TnjLaM/Qs8Wu1zNpatn6bwP/RXvqcns0e+hfeTrHae0fGr2+pGIe6zHrUUrapHoYunJFts21JcGJGVxzUg/pUBGdqAUAoBQCgFAKAUBB3pvNLAGLNj4UGrR+gHEnIVnCEpvET2MXJ4RiNt3q978S6GNsZrA/DXrnm31keUV5R4lw+nX9A6ic9vDPdnYuQo8q5sEbb7pyRTBeSSNQo1I6kkD3qbjnEnZW2Y+9LRfn4E9vS9LPHQ8IgAAAgDQCvlspOTbk8tm9SSWEeq8PRQHEt8NsYyBgXBzGgbzH6V03ZvikqFdUJv2ZfJ/2UL2gnHnW6Nh2Rvw122dO66+shvuoPrXYXkMTz3mhrLDyaWqhEKAUBmO1O3Ev8BTChQ1yNTM4U8siT6VbtKKm8vZEtKGdWZW5tBY4UOFBkWESY4JwA6+1avjXaBWr9Bb4cur6L8v6G1trV1Palt9TmuzIPlBPM5n3NcNXvK9eXNVm38TaQowhsj6+zIdVHnEH3GdYUrmtRfNTk0/BnsqUJbo+pfNvxEsnM+JfM8V+4rtODdpHUkqN1jL2l+fya24s+Rc0NiXJx/hg/EAksrYIB0lhrPKDW44vxS0sUvTLLeyW/mUVS9JoXO7O0t1SUvLjwxJEBwDoYHdcHmIOWlQ2k6V7R9NbPK7nun3EFSg4vQ1Gx7Yl1cVtgw6cDyI1B6GjTTwyvsd68Bz2m7gRmgthUmFEkwJgDiTQFJ2J7S/7Q2YX/g3LPeK4bmuXEGBI/8A2gJnaTfVvY9mubRdDFLYkhBJPDKgO25t5JtNi3ftzguqGXEIMHmKA8743mLCTGJ2yRZiT+wHE1nTg5y5UZRi5PCMRtTF8ZuvLXAQzZDUEQoOgE5CtzToxhHCLUYqKwP6U5t4cHew4ZkYNImZmOMRXzz/AKPuvWMcy5M79ceXeW/TrlxggqkOw1wqijyAarXa6T9NTh0Sf1LXD1pJnWuRNiKAUB4vLKsDoQR9qyg3GSaPJLKaZedkLhN60Tq9kz/8Z/c19YvNYxZytbZG2qgQCgFAfnnaK8fiXyDBa5gB5ZKv2zNWqlx6rZTrdyf87Iu20ObEe9kFEAAAyAyFfK5Scm5PdnSJJLCPVeHooD4RQHndbsmMLDQQpBMZAShBj8pgg8hXZy4Y+N2lKsp4nFcr65x+5+JpZ/4ajiiZstu5dd2VMTZKcPgUCe7jaJOZJj2rY2XqnA6PoZ1OaTeXhfbp8StUqczyyQ6X7B+IFZCNXWHWOVxRmR14cxVmHF7G7fK3yvx0+exFLEtzV7l3wt9eC3AAWWZyOjKfmU86yqUpU3hleUXF6kzbruC27flUn2FRmJ83dZwWra8lA9YzoDhvRA5SyRIcywOYKLBIPQkqPWgJdx1RSTCqok8AAKAxFy4+138u6WGRIn4dqcsjliY5+f01ne3i4dQ5sZnLZfvRFmK5F4l5s+5rKD/dqx4lxiY+ZNcRXva9aXNUm38QRN47iWC1gBHHyjJH6MOHmKv8P41XtppSblHqn9v3B6ngyt1u+r/LcGHPgyzAPXMj0radqrf01Gncw1S38nszZWFRKTj3nWuFNsKAUBx2onDhHifujzPH0GfpV7htnK7uY0l36+C6kNxUVOm2aXsta/8AMZaW7R/zMAPsh9q+m3z91HNVtkjYVryAUAoD857RLF250vg/4gP/ALVhxSLnwuol0+zybGxlicfMjV83OhFAKAUB83daL3HUEjG6pI1ELLEdY/au54RXlZ8IlW6tvHyRpL2X+V4N7s9hUUIgCqogAVys5ynJyk8tlI6ViDJ7w2c2L4+EcEgvb5KZh1j8pkGOpruOA3Du7eVGpq4Yw/B7fxgYUlhl/d3kL+yXWHdYKQ6zJUxn5iMweIqxODhLlZWlFp4ZdisTwhbP3r90/lVUHrLH9R7UBVdrdryWyPm7z/SDkD9TfZTVq0pc88vZEtKOXkhdmD+Jf5wntDfvNaDtTn08O7H3JpbmhrljwUBittsqzXl+U3G05zqDwIaa+kcKpqpw+EKiymvkZxeCudmTxyR+cAx/eA8P6VyHE+zde3lzUE5R+a+HX4G2oXsWsT0Z6W8p0ZT5EVzkqc4vEk18C6pxezPP9IUmF755Jn7nQetXLXhd1cyxTg/N6L+SOpcU4LVkjZdmION/HEADRRyHMniegr6LwjhFPh9N65k939l4Gnr15VZZZruyOzQj3D/EbL6VkD7lj615dT5qj8DX1ZZkX9VyMUAoDF9rtj/FM+G8mRHB0yPrBU/3au2qjUjKlLZ/fcsUJdCgs3CZDZOviH7joeFfNuI8PqWVZ057dH3r93OkoVlVjnqdKoEwoDneuYRpJOSjmeVWbS0qXVVUqa1fyXeyOrVjTjzMmbuiybTMfC8u3DvSCfIT7Cvo3EOH8vDfQUv9Uvjjc5+pJybkzcV89IxQGY39eDXwB/DQg/U5Bj0Cj3Fdp2WoSjCpVezwl8M5+p7Eh2LzByqBnZ1KOiCThMwTwEHMEkcRW44lVoUoc1SST+b+G55UimvE1tneL4Vmw8wJ71uZjPjXP/8ALW2cZf8ABByMbq2tS90GVYviCuMJwhVEjmMtRNXKNenWWYPJi01uZS9tPxXe7+cyPoGS/bP1rf2tPkpotQjiI2faGtOLiicsLLpiXXKeIOY8zVLi/DVe0sLSS2/HxPWsmj2be9lxIuKOYY4WHmrZivn1a0r0ZctSDT8jAibx36oBWyQ9zmM1XqxGXpqav8P4PXuprKcY9W/sepZKK0mEAZnqdSeJPUnOvosIRhFRitFoZnfY9luXSRbgBci7TE8gBmTz4CtPxPjVKzfIlzS7u7zPG8HrbdwOgLFbd0DMhUhvQGcXlWttu0lOpPFeGE+u+PM85u8g7Hat3GYMFYAAoui4SPEBxkyJ4QK1nay+u6NWEKUnGDWcrTL8/DQtUIxecnvZNnL3Gs2yYLQpmcIjvkHks5dSBW64He3E+Hqdx72Xhvdro/qQ12oN4P0OxZCKqqIVQAB0GlSFA6UAoBQFdv7YPjWiF8anEn1Dh6iR61nTm4SUjKMuV5MLesLcAOakaMMmXmDPUZg8q2V1Z0L2ly1Vlfuxep1HF80WQ0utIAKPPhPeTF5EgqfQ1xc+ztCpVdO2rxbXR4b+X4L8b+SXtROji4BngQcyS3sABNS0+yfL7VeqkvD8sS4hpojrs9pUMtjxnLFcVlkclkAAdBXR8Lp8PoL0dtKLfXXLf74aFCdZ1HmTJZFbgxJOwbyu2RhEXEGgYkMo5BuI88+tczfdm6dWTnRfK306fDuMHHuO+0b8usIRVtz8xOIjyAy96q2/Zd82a09O5fljlZVi2clTxu0Atn3m1ZufE+ldFcVKdjauUVpFaL6GT0Rb76e5sWyzslg3nDLiABdiCe85VSGc9BXz2E/W7jmuJ4z1+3gRtlhe2y6NlN0WS14W8fwQRJfDODF55VWUIupy82md/uCJue422bKrbRaa0zAiIZGHDEoPeX1zqao/Vq+aMs46ni1WpSopWUaMSHCYyBjQgcJEGvpNjcq5oRqrqvn1JU8i5cCiWMD/AL9/KrE5xhFyk8JdT05m27Qfg5f2yoPtmR61zVbtbw+EsLMvFLT54JFRm+h9S7BCspQ8AYg88JGR8ta2thxa0vl/hllrps18DGUXHc7LqK2TMTQ9nAP6Najisn6jm0+s18s4hKUrqo5b8z+pEWVUz0w20WULOMOIC6wQASZJ8K+s19I4c4ysKbrLOnX5GSeFlmy7P7oFhJIHxGAxRooGiL0E+pk1DVqObyVZy5mW1RmIoBQCgFAZDtduYgPdtiVbO4vI/mHQjJvfnU8ajdOVLOMppPubJqdTGjKfa9rW6hRQ2JoyKkBdIYnTLhBz4VxXC+z/ABCnewlKPKovLllfLvybGdWLjhF12b2QNivMJYsVSflUGMupIkny5VsO0F7OrcOjn2Y6fHqyk3ll1fsq6lWAZTkQcxWhjJxeU9QY97WB3tyTgaATrhIBWTzAMelfS+EXcrq1jUlvs/NGSeTmXYthQAsM2JMKs6SeJPIVBxbjdDh0Vz6ye0V9X3IlhByeh0OyXP6xZ5YDH801yq7a1ubWksebz/P9E3q2m5yXaTbdC4gowYxmCmjMvkDJGtb18Qo8YsakaHvL/V79/wAc43K9SDjuZ7tt223huvac1t7Rsl7vWWZYIBzKY0PDhIMgitDa2dvdU9MqS3/OGVnJorB/47th/wDRjF/zDH8tTf8ACRz7/wAv7PPSaFh2O7d7x3ptIVFt7PstuGvOok4RnhxvlLdBMSaiubK3taeW25Pb86dx7GTZqDe+Iz3Bo7Er9OQB9QJ9a7LhNtK3tIQlvu/jqTR2PmyJiuMx0twF+oiSfOIA8zXI9s72alC2i9Mcz8e4tW8U22ywrhC4c9p2cXFKnKdCNQ3Bh5GrFrc1LarGtTeHH9wYTipLUq120C2jNqw0AJJPEACvtE72jToKtUkoxaT/AJNfGLk8Lcm7m3yUxBVLJMlD3XQmcxORB/1rm7zhtHif/cWc031/ejPJ05ReGidtvaBisW7bKTkC0EyeCIpJZuXCqdv2dqqXNctKK7nlsjx1Za9ndxCyA7ibkQATOAHXPix4t7dd9Uqc2IxWEtkQTnzeRe1EYCgFAKAUAoBQGa3xuAiXsDLVrX7250PTQ9ONuhcunpLYlhUxoyH2c3iqzZY4e8ShOUzmUM6Mp4HOIrmOPWUlWdxDWMvk/wCyV+Bd7VtaW1LOwVRz/Yak9BWhp051JKMFls8Mh/SMdx2MBnacEjEAAAAQDrAz86+lcLtfVbaNJvXd+bJIrB13SPwlPF+8fM/9x6V8q41XnWvqsp97XklokX6KxBEutWTETeg7gbirKR7gH3Bit52drzpcRp8v+z5X5P8AckFdexkj30BT4Lol2wzBfhXRKiTEodV109orveKcLpcsrqm3GSWXjr+//TXyisHcdjbPh/o3c0w/F7ke2KuU9fq/+Xy/UTetVeXlzp5L8Hi5s3w52ZUt2rKQfh2hCtI1c6tppx4zXRcCs6NwvWamZSTxr0/fkQRSPtdWSHizcCXDiyW5EHgHGUHzGnUVw3bDhtSoo3VNZ5ViXl0f5J6E1F4fUsq+el04bZtPw1nVjki8S3D05nhV2wsKt7WVGmt933Lq2R1JqKKe7srL8MqC+BSpAic4OJQdcxpX0vjvCal1bwhQ3h071jH8le1rKlLMjpsNl3uiLbYipVUyxGSCWbgqiNTzNV+BcPqcOjOdfeWNN9j28uYTaa6G43NuQWu+8NdjXgo5IP1Op+1X61aVV5Zq5zci3qEwFAKAUAoBQCgFAKAqt8bit38yML/mAGfRhow+44EVJTqShsZRk47GN3tu17IYFIaDgcZqT/ZY+E9DHSat050uSXooqMsdyWvQsQnFlRcKYQLcY/kA8QbhM5jrPWa4Kxo8QV9HSXNnXOfjnpg3dWVH0OmPAuNmvi13HyQnuNwEmSrcs9CdR5Va7TcCqqs7qhFuMtWlun348SjRqpLlZPNwRMiOciPeuM5XnGNSzzIr9p2gXCAp/DUyzHIEjQKTqAcydNBnnXc9mOB1YVPW7hcuPdT3833eBVrVU9EfLriFIIPfTMEH5hxrs+IYlaVP/V/Qqy2NzXy0xM52jtRdttwdSp81Mj7Fvaut7LVsSqUn4P7P7Hsdyo2m/gAykkwBzPnwAFdPe3tK0ourV2Xz8CWEHOXLE5WtpJOC4oGIGIOJTGoMjWtfwzjdC/k6cU01rh9US1redL3jstkjJXuKOQaR6YgYpW7O8Nqy5pUlnwbXyTwRKpJdQtpVlic+LMSTHmf0rYW1nb2kOWlFRRi23qyz3due7ezg27f5mHeP0IdPNvY1HVvUtIEMqqWxq937vt2VhFidSc2J5sTma10pOTyyBtvVkqsTwUAoBQCgFAKAUAoBQCgPLoCCCAQdQdKAott7LoSWsn4THhGJD6HMehA6VYp3M4eJJGo0UW17vvW5+JbOH8yd9fUDvD1FXoXlOW+hNGrFkFNntnMKh8gDU0YUm+ZJfIzI+8Yxpi8EGJ0x5RPpMetc72ojcu3j6HPLn2sfL4blyzcOf2/gRpH4hTwhJaPDiBBWOEwDMdKp9naVzK1rRq55GtM9+HnAvnBv2d+p+lg1yZQKrtNb/BL/ANWQ/oPF/lJracHuPQXkJPZ6fyDN7XYxRBAZTIOo5QehFd7xGwhfUHSnp1T7mWKVR05cyONuwQwa4VAXQCYk5SSY4cBzrV8J4FDh83VnPL27sIluLl1UljCLfYt13rvhXAv57gIn6U8R9Yra1L2K93UoyqpbGj3fuG1bIYzccfM/D6V0X0z61QqVp1PeZBKbluWtRGIoBQCgFAKAUAoBQCgFAKAUAoBQCgIW2bps3c3tqTzHdb/EsGsoycdmeptbFTtPZYfw7pHS4A498j7k1YjeVFvqSKrLqZ3euzG0GRvhvIIw2Wls8v8AdxNW6d0p6crJI1Oboarc9/HYtNzRTnzgT96+Y1qbp1JQfRtBEq4gYEHMEQfI1GemKtWyso2tslD6aH1EGvqdhcq5t4Ve9a+fUzT0PNmxhYuGfEeONsui8h5VLK3hN5l9WeOKe5J/pFz+tvf+7c/1rz1Wl3Hno49x0Tb766Xrn97A38yk/esHZ0meOlEm2O0d5fEqXB0lD+4/SoJ2L/1Zg6Pcy42HtBZuEAk23Py3MvZvCfQ1TnSnD3kRSg47ltUZiKAUAoBQCgFAKAUAoBQCgFAKArd675t2cjLXDoi6+ZOijqakp05TeIoyjFy2Mztu8713xthX8lskD1bxN9h0rY07OEfe1J40ktyGigaADyyq2opaIlL7sw/4RT8jsvoTI+xr5xxyj6K9n46/z/ZG9y3rUAzfaHZ8N1bg0uDC31LmvuJHoK6/sxd4creXmvv9j2JX12Jmc4LtgU4YEu2UgHQLPEwc+EVzvaDjX/HU0oLM5beGOr+xJTp87O3+zU4FwfzY2J9iY+1cHHtLxJS5vS58MLH0LPq8CLcusgcNBZBM6Ag6NHoZ8q+icK4vG+tXWS9qO68cdPPoVKkXBlvvDciJYZxcYuq4iWMq0CYKaAHpXNW/HryVxHmeU3jlwuvd1Ics47DvG7aj4bd3+reSvodV9MuldnVs4y1joxKknsajdW+Uv5CUuDVG18wdGHUVralKVN4kV5RcdyyqMxFAKAUAoBQCgFAKAUAoDPb/AO0Atk27bAOMmcxCdBORbpw49bFGg6mr0RJCHNq9jMtcUKXJkalpxE9SeJrapQpQzskWUkloe7exuwl2ZJ+RIy+pozPllXzziHa+4lUatUlHvay34+Bahb5Wp4vW2twS2K2ciTGJSdCSNR+lbTgXaeVzVVC5S5ns118GvoYVaPKsotOz13DeZT/EUEfUmR9ww/w1J2pt/crLyf1X3K0jSVx54RN6bH8W0yTBOankwzU+9WLa4lb1Y1Y7p/q+IMjYvhpGjrk68VPL3Br6lRrQrQU4PRrJmnk67AYuXBxOFh1EQfY/qK+fdtKM1cU6nRrHxT/stWz3ROriy2V94zeMfKgU+ZMx7D719E7F0Jxo1Kj2bWPhnP1KVw/aI21XMIVFxMdVRmbAsfMVnQcBz0rccQlY8NXrDgud7d7f28WR0aLqSxE4m2x8Vxyehwj0ArkK3aW/nLMZKK7kl9zaxsaaWuoF9rcFmJUGQ+QdD+YEajnP3rb8M7ResSVC7S10UvHx/KKtzZcscx1R+g7h3n8ZDij4iQHA0M6MOh/1HCtzVpunLDNLOPK8FnUZiKAUAoBQCgFAKAUBQ9ot7lPwrZ/EI7zD5FP/AFHh78psW9B1H4ElOHMUW42tJdb4kDuj4ZbTjjgn5iYJJzNartLSr4hyJ8i7u/x+xPIib4e2bjtbj4QNssR4SwaWI9Ik9K8taN0+E1oyzqnyrrjGv89DKnuWRr5obQib1P4NyeKkDzOQ+9XeGwnO7pRhvzL6mFX3GR7+1CzhvMYFohmP9nRvsa+ucVt1cWs4dd15rb8GulsbdWkSMwa+ZGB8uOFBJIAGpOlEm3hAw232ZvPdhkYMTpmbbAarOYMYgNddDX0ThlGdOzgv9o5+ucBarMTpfsmQGlXHeUqZyPzI3zKfLzFXKtG3v6Lp1VldxnCedUebt66FM3BA4qgxHykxM1zr7I2NJupOUuVa4z98ZJnXng73N3XbKY3VcGrQ5ZxPzPIhupBq5YcctHONvTg4x2W2P6/ckHN3ld/EuHjIHoAD+pNc92rqSleKL2UfqbiwiuRvxPdcwXhFAWHZG8VuWI+YNbPVRJWfLB9zX1NSdW0pVJbtL6HMXEUs+DN/VcqCgFAKAUAoBQCgIe9tt+DaZ4kjJRzY5Ae9ZRi5NJHqWXg/O720MWZVaTM3LhEyx1Cjn9gIFQcV41DhyVGksz+S8/wba2tXU8EcjaP9ZcnzB+0RXLrtLxBS5uZeWFgv+o0sdf5O2z3zOC4AZHdIGTDiCOB6aGux4PxqF+nCSxNdO/xRr69vKk/A6jaWtQodCo0FwkMByxCZHn71quI9k7arV56U+RvpuvhqsGEa7isHsqzEG4RlmqrMA8yTmTyrZcI7PUOHy9Jnmn3vp5I8nUlLckpsBuWb9wjuW0bDPG5Bz8l/Xyq/dV8yUIlWpPXCJe4Uc3fhrdZEwMwXusAQVyWRIENpWu4lwm2nLn5cN74Par5djR2d1LIa4zXCNMUYQeYUCJ6mq1CyoUXmEde/cgcmys7W7JGG+Pl7r/STkT9LfZjW0tKvJPD2ZnSlh4Ie5RbuA7NeWRm1k6FfzKpGakTIjgSOFZ3NN0588ep7Ui4vKPO8uzt1QcB+IuoIwi4pGYIB7rQR09a89ZVSDp1Vo1g9VXOkiHtm8rt1TZfAs5PGIOw5BWHdnjrWrseAUoVlV9JzJapY+pIlnqVe2DA5f5Gyb+yRoT0IyPKBWHabhU7iKuKSy46NdWv6NhZ11TbjLZnoV8/Nucr1w+Fc3Og5dW5AVsOG8Nq31VQgtOr7kQV68aUfE0nZHd3fD/w7IKqT8znIn0H3Y8q+j3MoxSpQ2RzdaWdDYVTIBQCgFAKAUAoBQGZ7ZXiDZQad9z5qAB/P9quWUc1MktFa5MfsQ/DTqAT5nM/c18xvasqtxOct22dRQio00l3HeqxKcNrMKG4qyke4/bKtnwarKnfUnHq0vg9CvdpOkzSbl2yxbtstwqr4mx4tWzMEcxECPStzxm1u5Xkm4tp7ddO74HPvcibk3Yb5IXElkMc9CFkwicjH+Hz06qnXqUreFObzPGv73mMqnKsdTWbz2ZV2W6iAKotMABoBhNVc6lczG4bsbRZP5gR7pP7Vs71ZpplmtsbitWVjnfsh1ZWEqwIIPEGgMDcsvaYrP4lpu6x4keEnoVMHzNbeLVejh7ltYnHU3O7dsF62twZYhmDqDxB8jlWpknF4ZVaxofds2G3dEXEVxwxAGOoOoPUUTa1R5nBUXuyyfJcuJ0JDj/Nn96njdVI9SRVZIq7nYgz3bigdFdPsrxUE6dtUfNUoxb78EsbqpFYT+ZL2Hseq+K5lxFtcE/UxJY+9TRrckeSnFRXgjCVaTNLYsqihVAVVEAAQAOlQEJ7oBQCgFAKAUAoBQGc7X7OYt3flt4lbor4cz0BUe9WrSoozw+pLSlhmNtr8M/DOX5DzXl5jSPKuM7QcLnbV3WivYlr5PqvwdBZ11KPI90dornS6cZDtEjAhBduGWYWec11fZrhk51lc1FiMdvF/0a+9rrl5F8TR7r3K96C0pa55h2+nio668uddjXu17sP5NLOr0ia6xZVFCoAqqIAAgAdK1xXPm1W8SMvNSPcUB+e7vv4fgXPym2SemSn7E1uK65qJbnrA/R605UFAZjtbs0Pbuj5vw289UP8AMPWrllPE+XvJqL1wcOzO2/Dum2T3Lvh6XAP+ofdetSXtLD50e1o9TXVryAUAoBQCgFAKAUAoBQCgFAKA+OoIIIBByIOkdaAzG8eykgi0VKH+HdkgfSwkgeYMVZhctLlmsoljWa3K632LuHxFFH/MvXP8vd/WqzoWSfNGhHPkiZ3c8Yy/5NDu3s5ZtQSMbL4cQEL9CDujz161JOrKWj2K0puW5cVGYigFAfm1uzKFD/aTygkfat3SXNSXkXI6xRu9y7X8Wxbc+IiG+oZN9wa00o8raKjWHgnVieFb2j2fHs9wDVRiXzXvD9KyhLlkmexeHkxh7wkGJgqRqDqpHkYreTipxwy40nobndG2/GtK8QdGHJhkR71o5xcZOLKbWHgmVieCgFAKAUAoBQCgFAKAUAoBQCgFAKAUAoBQH5/tCRcujlcf7mf3rc2rzSRbp+6i87I7Rndt+Tj1kN9xPrVG8hyzz3kNZa5NJVQiBoD872m0LDG05w4clLZYl+UgnXL71uLetGUFrqi3CSaNF2PRsN1iCLbEFJykxDEdMl+9ULuUZTzEgqtN6GiqsRigFAKAUAoBQCgFAKAUAoBQCgFAKAUAoBQGa3zuO411rloKweCQWwkMBE6GQQB7Vbt7n0a5WiWFTlWGTtw7oNnE7kF2AELMKokwCdZJzMDhlUVes6ryYznzMt6hMBQHlkB1APnQHqgFAKAUAoBQCgFAKAUAoBQCgFAKAUAoBQCgFAKAUAoBQCgFAKAUAoBQCgFAKA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6265863" y="-1028700"/>
            <a:ext cx="2381250" cy="21526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pic>
        <p:nvPicPr>
          <p:cNvPr id="4" name="صورة 3" descr="imagesQWKVJC3M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762000"/>
            <a:ext cx="3962400" cy="4800600"/>
          </a:xfrm>
          <a:prstGeom prst="rect">
            <a:avLst/>
          </a:prstGeom>
        </p:spPr>
      </p:pic>
      <p:sp>
        <p:nvSpPr>
          <p:cNvPr id="6" name="سحابة 5"/>
          <p:cNvSpPr/>
          <p:nvPr/>
        </p:nvSpPr>
        <p:spPr>
          <a:xfrm>
            <a:off x="1066800" y="457200"/>
            <a:ext cx="3429000" cy="19812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sz="2800" dirty="0" smtClean="0">
                <a:solidFill>
                  <a:schemeClr val="tx1"/>
                </a:solidFill>
              </a:rPr>
              <a:t>أهلا بك في عيادتي </a:t>
            </a:r>
            <a:r>
              <a:rPr lang="ar-OM" sz="2800" dirty="0" err="1" smtClean="0">
                <a:solidFill>
                  <a:schemeClr val="tx1"/>
                </a:solidFill>
              </a:rPr>
              <a:t>رحبو</a:t>
            </a:r>
            <a:r>
              <a:rPr lang="ar-OM" sz="2800" dirty="0" smtClean="0">
                <a:solidFill>
                  <a:schemeClr val="tx1"/>
                </a:solidFill>
              </a:rPr>
              <a:t> معي بصديقنا الهيكل العظمي</a:t>
            </a:r>
            <a:endParaRPr lang="ar-SA" sz="2800" dirty="0">
              <a:solidFill>
                <a:schemeClr val="tx1"/>
              </a:solidFill>
            </a:endParaRPr>
          </a:p>
        </p:txBody>
      </p:sp>
      <p:pic>
        <p:nvPicPr>
          <p:cNvPr id="7" name="صورة 6" descr="Captureسشيؤبرلا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513610"/>
            <a:ext cx="2819400" cy="3515095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imagesQWKVJC3Mث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971800"/>
            <a:ext cx="2105025" cy="2171700"/>
          </a:xfrm>
          <a:prstGeom prst="rect">
            <a:avLst/>
          </a:prstGeom>
        </p:spPr>
      </p:pic>
      <p:sp>
        <p:nvSpPr>
          <p:cNvPr id="3" name="سحابة 2"/>
          <p:cNvSpPr/>
          <p:nvPr/>
        </p:nvSpPr>
        <p:spPr>
          <a:xfrm>
            <a:off x="2667000" y="2209800"/>
            <a:ext cx="2438400" cy="167640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dirty="0" smtClean="0">
                <a:solidFill>
                  <a:schemeClr val="tx1"/>
                </a:solidFill>
              </a:rPr>
              <a:t>في البداية </a:t>
            </a:r>
          </a:p>
          <a:p>
            <a:pPr algn="ctr"/>
            <a:r>
              <a:rPr lang="ar-OM" dirty="0" smtClean="0">
                <a:solidFill>
                  <a:schemeClr val="tx1"/>
                </a:solidFill>
              </a:rPr>
              <a:t>لنتعلم مما يتركب صديقنا الهيكل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4" name="وسيلة شرح على شكل سحابة 23"/>
          <p:cNvSpPr/>
          <p:nvPr/>
        </p:nvSpPr>
        <p:spPr>
          <a:xfrm>
            <a:off x="1371601" y="685800"/>
            <a:ext cx="1524000" cy="1143000"/>
          </a:xfrm>
          <a:prstGeom prst="cloudCallout">
            <a:avLst>
              <a:gd name="adj1" fmla="val 40119"/>
              <a:gd name="adj2" fmla="val 8154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dirty="0" smtClean="0">
                <a:solidFill>
                  <a:schemeClr val="tx1"/>
                </a:solidFill>
              </a:rPr>
              <a:t>الجمجمة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5" name="وسيلة شرح على شكل سحابة 24"/>
          <p:cNvSpPr/>
          <p:nvPr/>
        </p:nvSpPr>
        <p:spPr>
          <a:xfrm>
            <a:off x="3429000" y="381000"/>
            <a:ext cx="1524000" cy="1143000"/>
          </a:xfrm>
          <a:prstGeom prst="cloudCallout">
            <a:avLst>
              <a:gd name="adj1" fmla="val -16072"/>
              <a:gd name="adj2" fmla="val 98056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dirty="0" smtClean="0">
                <a:solidFill>
                  <a:schemeClr val="tx1"/>
                </a:solidFill>
              </a:rPr>
              <a:t>القفص الصدري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6" name="وسيلة شرح على شكل سحابة 25"/>
          <p:cNvSpPr/>
          <p:nvPr/>
        </p:nvSpPr>
        <p:spPr>
          <a:xfrm>
            <a:off x="5638800" y="685800"/>
            <a:ext cx="1524000" cy="1143000"/>
          </a:xfrm>
          <a:prstGeom prst="cloudCallout">
            <a:avLst>
              <a:gd name="adj1" fmla="val -84643"/>
              <a:gd name="adj2" fmla="val 10567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dirty="0" smtClean="0">
                <a:solidFill>
                  <a:schemeClr val="tx1"/>
                </a:solidFill>
              </a:rPr>
              <a:t>العمود الفقري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7" name="وسيلة شرح على شكل سحابة 26"/>
          <p:cNvSpPr/>
          <p:nvPr/>
        </p:nvSpPr>
        <p:spPr>
          <a:xfrm>
            <a:off x="3352800" y="4724400"/>
            <a:ext cx="1524000" cy="1143000"/>
          </a:xfrm>
          <a:prstGeom prst="cloudCallout">
            <a:avLst>
              <a:gd name="adj1" fmla="val -23691"/>
              <a:gd name="adj2" fmla="val -1228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dirty="0" err="1" smtClean="0">
                <a:solidFill>
                  <a:schemeClr val="tx1"/>
                </a:solidFill>
              </a:rPr>
              <a:t>الاطراف</a:t>
            </a:r>
            <a:r>
              <a:rPr lang="ar-OM" dirty="0" smtClean="0">
                <a:solidFill>
                  <a:schemeClr val="tx1"/>
                </a:solidFill>
              </a:rPr>
              <a:t> السفلية</a:t>
            </a:r>
            <a:endParaRPr lang="ar-SA" dirty="0">
              <a:solidFill>
                <a:schemeClr val="tx1"/>
              </a:solidFill>
            </a:endParaRPr>
          </a:p>
        </p:txBody>
      </p:sp>
      <p:sp>
        <p:nvSpPr>
          <p:cNvPr id="28" name="وسيلة شرح على شكل سحابة 27"/>
          <p:cNvSpPr/>
          <p:nvPr/>
        </p:nvSpPr>
        <p:spPr>
          <a:xfrm>
            <a:off x="5562600" y="3810000"/>
            <a:ext cx="1524000" cy="1143000"/>
          </a:xfrm>
          <a:prstGeom prst="cloudCallout">
            <a:avLst>
              <a:gd name="adj1" fmla="val -107500"/>
              <a:gd name="adj2" fmla="val -5559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dirty="0" smtClean="0">
                <a:solidFill>
                  <a:schemeClr val="tx1"/>
                </a:solidFill>
              </a:rPr>
              <a:t>الأطراف العلوية</a:t>
            </a:r>
            <a:endParaRPr lang="ar-SA" dirty="0">
              <a:solidFill>
                <a:schemeClr val="tx1"/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04800"/>
            <a:ext cx="14192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95800" y="304800"/>
            <a:ext cx="82867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800600" y="4876800"/>
            <a:ext cx="8953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9000" y="609600"/>
            <a:ext cx="53340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62800" y="3124200"/>
            <a:ext cx="10001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Capture0000000000000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2590800"/>
            <a:ext cx="5200285" cy="2371801"/>
          </a:xfrm>
          <a:prstGeom prst="rect">
            <a:avLst/>
          </a:prstGeom>
        </p:spPr>
      </p:pic>
      <p:sp>
        <p:nvSpPr>
          <p:cNvPr id="3" name="وسيلة شرح على شكل سحابة 2"/>
          <p:cNvSpPr/>
          <p:nvPr/>
        </p:nvSpPr>
        <p:spPr>
          <a:xfrm>
            <a:off x="4495800" y="304800"/>
            <a:ext cx="2895600" cy="1752600"/>
          </a:xfrm>
          <a:prstGeom prst="cloudCallout">
            <a:avLst>
              <a:gd name="adj1" fmla="val 29261"/>
              <a:gd name="adj2" fmla="val 997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sz="2800" dirty="0" smtClean="0">
                <a:solidFill>
                  <a:schemeClr val="tx1"/>
                </a:solidFill>
              </a:rPr>
              <a:t>وما فائدة الجمجمة؟</a:t>
            </a:r>
            <a:endParaRPr lang="ar-SA" sz="2800" dirty="0">
              <a:solidFill>
                <a:schemeClr val="tx1"/>
              </a:solidFill>
            </a:endParaRPr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1143000" y="457200"/>
            <a:ext cx="2362200" cy="1143000"/>
          </a:xfrm>
          <a:prstGeom prst="cloudCallout">
            <a:avLst>
              <a:gd name="adj1" fmla="val 32316"/>
              <a:gd name="adj2" fmla="val 19929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dirty="0" smtClean="0">
                <a:solidFill>
                  <a:schemeClr val="tx1"/>
                </a:solidFill>
              </a:rPr>
              <a:t>!!!!!!!!!!!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Captureسشيؤبرلا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90600"/>
            <a:ext cx="2895600" cy="37338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" name="وسيلة شرح على شكل سحابة 2"/>
          <p:cNvSpPr/>
          <p:nvPr/>
        </p:nvSpPr>
        <p:spPr>
          <a:xfrm>
            <a:off x="4495800" y="381000"/>
            <a:ext cx="3886200" cy="1295400"/>
          </a:xfrm>
          <a:prstGeom prst="cloudCallout">
            <a:avLst>
              <a:gd name="adj1" fmla="val -57061"/>
              <a:gd name="adj2" fmla="val 13657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OM" dirty="0" smtClean="0">
                <a:solidFill>
                  <a:schemeClr val="tx1"/>
                </a:solidFill>
              </a:rPr>
              <a:t>فائدة الجمجمة حماية الدماغ وهي </a:t>
            </a:r>
            <a:r>
              <a:rPr lang="ar-OM" dirty="0" err="1" smtClean="0">
                <a:solidFill>
                  <a:schemeClr val="tx1"/>
                </a:solidFill>
              </a:rPr>
              <a:t>اقوى</a:t>
            </a:r>
            <a:r>
              <a:rPr lang="ar-OM" dirty="0" smtClean="0">
                <a:solidFill>
                  <a:schemeClr val="tx1"/>
                </a:solidFill>
              </a:rPr>
              <a:t> عظمة </a:t>
            </a:r>
            <a:r>
              <a:rPr lang="ar-OM" smtClean="0">
                <a:solidFill>
                  <a:schemeClr val="tx1"/>
                </a:solidFill>
              </a:rPr>
              <a:t>لما تمتاز </a:t>
            </a:r>
            <a:r>
              <a:rPr lang="ar-OM" dirty="0" err="1" smtClean="0">
                <a:solidFill>
                  <a:schemeClr val="tx1"/>
                </a:solidFill>
              </a:rPr>
              <a:t>به</a:t>
            </a:r>
            <a:r>
              <a:rPr lang="ar-OM" dirty="0" smtClean="0">
                <a:solidFill>
                  <a:schemeClr val="tx1"/>
                </a:solidFill>
              </a:rPr>
              <a:t> من الصلابة</a:t>
            </a:r>
            <a:endParaRPr lang="ar-SA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88</Words>
  <Application>Microsoft Office PowerPoint</Application>
  <PresentationFormat>عرض على الشاشة (3:4)‏</PresentationFormat>
  <Paragraphs>20</Paragraphs>
  <Slides>6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الجهاز العظمي 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دورة حياة الفراشة </dc:title>
  <dc:creator>eb</dc:creator>
  <cp:lastModifiedBy>eb</cp:lastModifiedBy>
  <cp:revision>9</cp:revision>
  <dcterms:created xsi:type="dcterms:W3CDTF">2015-04-17T10:09:12Z</dcterms:created>
  <dcterms:modified xsi:type="dcterms:W3CDTF">2015-04-17T12:04:03Z</dcterms:modified>
</cp:coreProperties>
</file>